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6"/>
  </p:notesMasterIdLst>
  <p:handoutMasterIdLst>
    <p:handoutMasterId r:id="rId147"/>
  </p:handoutMasterIdLst>
  <p:sldIdLst>
    <p:sldId id="956" r:id="rId2"/>
    <p:sldId id="901" r:id="rId3"/>
    <p:sldId id="865" r:id="rId4"/>
    <p:sldId id="866" r:id="rId5"/>
    <p:sldId id="867" r:id="rId6"/>
    <p:sldId id="868" r:id="rId7"/>
    <p:sldId id="869" r:id="rId8"/>
    <p:sldId id="870" r:id="rId9"/>
    <p:sldId id="871" r:id="rId10"/>
    <p:sldId id="872" r:id="rId11"/>
    <p:sldId id="873" r:id="rId12"/>
    <p:sldId id="874" r:id="rId13"/>
    <p:sldId id="875" r:id="rId14"/>
    <p:sldId id="876" r:id="rId15"/>
    <p:sldId id="877" r:id="rId16"/>
    <p:sldId id="878" r:id="rId17"/>
    <p:sldId id="879" r:id="rId18"/>
    <p:sldId id="880" r:id="rId19"/>
    <p:sldId id="881" r:id="rId20"/>
    <p:sldId id="882" r:id="rId21"/>
    <p:sldId id="883" r:id="rId22"/>
    <p:sldId id="884" r:id="rId23"/>
    <p:sldId id="885" r:id="rId24"/>
    <p:sldId id="886" r:id="rId25"/>
    <p:sldId id="887" r:id="rId26"/>
    <p:sldId id="888" r:id="rId27"/>
    <p:sldId id="889" r:id="rId28"/>
    <p:sldId id="890" r:id="rId29"/>
    <p:sldId id="891" r:id="rId30"/>
    <p:sldId id="893" r:id="rId31"/>
    <p:sldId id="894" r:id="rId32"/>
    <p:sldId id="895" r:id="rId33"/>
    <p:sldId id="896" r:id="rId34"/>
    <p:sldId id="897" r:id="rId35"/>
    <p:sldId id="898" r:id="rId36"/>
    <p:sldId id="899" r:id="rId37"/>
    <p:sldId id="984" r:id="rId38"/>
    <p:sldId id="985" r:id="rId39"/>
    <p:sldId id="986" r:id="rId40"/>
    <p:sldId id="987" r:id="rId41"/>
    <p:sldId id="988" r:id="rId42"/>
    <p:sldId id="989" r:id="rId43"/>
    <p:sldId id="990" r:id="rId44"/>
    <p:sldId id="991" r:id="rId45"/>
    <p:sldId id="992" r:id="rId46"/>
    <p:sldId id="995" r:id="rId47"/>
    <p:sldId id="1005" r:id="rId48"/>
    <p:sldId id="1006" r:id="rId49"/>
    <p:sldId id="1007" r:id="rId50"/>
    <p:sldId id="1008" r:id="rId51"/>
    <p:sldId id="1009" r:id="rId52"/>
    <p:sldId id="1010" r:id="rId53"/>
    <p:sldId id="1011" r:id="rId54"/>
    <p:sldId id="1012" r:id="rId55"/>
    <p:sldId id="1013" r:id="rId56"/>
    <p:sldId id="1014" r:id="rId57"/>
    <p:sldId id="1015" r:id="rId58"/>
    <p:sldId id="1016" r:id="rId59"/>
    <p:sldId id="1017" r:id="rId60"/>
    <p:sldId id="1018" r:id="rId61"/>
    <p:sldId id="1105" r:id="rId62"/>
    <p:sldId id="1106" r:id="rId63"/>
    <p:sldId id="1107" r:id="rId64"/>
    <p:sldId id="1108" r:id="rId65"/>
    <p:sldId id="1109" r:id="rId66"/>
    <p:sldId id="1110" r:id="rId67"/>
    <p:sldId id="1111" r:id="rId68"/>
    <p:sldId id="1112" r:id="rId69"/>
    <p:sldId id="1113" r:id="rId70"/>
    <p:sldId id="1114" r:id="rId71"/>
    <p:sldId id="1115" r:id="rId72"/>
    <p:sldId id="1116" r:id="rId73"/>
    <p:sldId id="1117" r:id="rId74"/>
    <p:sldId id="1118" r:id="rId75"/>
    <p:sldId id="1119" r:id="rId76"/>
    <p:sldId id="1120" r:id="rId77"/>
    <p:sldId id="1121" r:id="rId78"/>
    <p:sldId id="1122" r:id="rId79"/>
    <p:sldId id="1123" r:id="rId80"/>
    <p:sldId id="1124" r:id="rId81"/>
    <p:sldId id="1125" r:id="rId82"/>
    <p:sldId id="1126" r:id="rId83"/>
    <p:sldId id="1127" r:id="rId84"/>
    <p:sldId id="1128" r:id="rId85"/>
    <p:sldId id="1129" r:id="rId86"/>
    <p:sldId id="1130" r:id="rId87"/>
    <p:sldId id="1131" r:id="rId88"/>
    <p:sldId id="1132" r:id="rId89"/>
    <p:sldId id="1133" r:id="rId90"/>
    <p:sldId id="1134" r:id="rId91"/>
    <p:sldId id="1135" r:id="rId92"/>
    <p:sldId id="1136" r:id="rId93"/>
    <p:sldId id="1137" r:id="rId94"/>
    <p:sldId id="1138" r:id="rId95"/>
    <p:sldId id="1140" r:id="rId96"/>
    <p:sldId id="1141" r:id="rId97"/>
    <p:sldId id="1142" r:id="rId98"/>
    <p:sldId id="1143" r:id="rId99"/>
    <p:sldId id="1144" r:id="rId100"/>
    <p:sldId id="1145" r:id="rId101"/>
    <p:sldId id="1146" r:id="rId102"/>
    <p:sldId id="1147" r:id="rId103"/>
    <p:sldId id="1148" r:id="rId104"/>
    <p:sldId id="1149" r:id="rId105"/>
    <p:sldId id="1150" r:id="rId106"/>
    <p:sldId id="1151" r:id="rId107"/>
    <p:sldId id="1152" r:id="rId108"/>
    <p:sldId id="1153" r:id="rId109"/>
    <p:sldId id="1154" r:id="rId110"/>
    <p:sldId id="1155" r:id="rId111"/>
    <p:sldId id="1156" r:id="rId112"/>
    <p:sldId id="1157" r:id="rId113"/>
    <p:sldId id="1158" r:id="rId114"/>
    <p:sldId id="1159" r:id="rId115"/>
    <p:sldId id="1160" r:id="rId116"/>
    <p:sldId id="1161" r:id="rId117"/>
    <p:sldId id="1162" r:id="rId118"/>
    <p:sldId id="1163" r:id="rId119"/>
    <p:sldId id="1164" r:id="rId120"/>
    <p:sldId id="1165" r:id="rId121"/>
    <p:sldId id="1166" r:id="rId122"/>
    <p:sldId id="1167" r:id="rId123"/>
    <p:sldId id="1168" r:id="rId124"/>
    <p:sldId id="1169" r:id="rId125"/>
    <p:sldId id="1170" r:id="rId126"/>
    <p:sldId id="1171" r:id="rId127"/>
    <p:sldId id="1172" r:id="rId128"/>
    <p:sldId id="1173" r:id="rId129"/>
    <p:sldId id="1174" r:id="rId130"/>
    <p:sldId id="1176" r:id="rId131"/>
    <p:sldId id="1177" r:id="rId132"/>
    <p:sldId id="1178" r:id="rId133"/>
    <p:sldId id="1179" r:id="rId134"/>
    <p:sldId id="1180" r:id="rId135"/>
    <p:sldId id="1181" r:id="rId136"/>
    <p:sldId id="1182" r:id="rId137"/>
    <p:sldId id="1183" r:id="rId138"/>
    <p:sldId id="1184" r:id="rId139"/>
    <p:sldId id="1185" r:id="rId140"/>
    <p:sldId id="1186" r:id="rId141"/>
    <p:sldId id="1187" r:id="rId142"/>
    <p:sldId id="1188" r:id="rId143"/>
    <p:sldId id="1189" r:id="rId144"/>
    <p:sldId id="1190" r:id="rId145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07" autoAdjust="0"/>
    <p:restoredTop sz="86471" autoAdjust="0"/>
  </p:normalViewPr>
  <p:slideViewPr>
    <p:cSldViewPr snapToGrid="0">
      <p:cViewPr varScale="1">
        <p:scale>
          <a:sx n="76" d="100"/>
          <a:sy n="76" d="100"/>
        </p:scale>
        <p:origin x="643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449066556181491E-2"/>
          <c:y val="6.3161454603326395E-2"/>
          <c:w val="0.81434981923645133"/>
          <c:h val="0.6401334302683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@)Ü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B7C-4C34-8B8E-49343565B35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b="0" i="0" u="none" strike="noStrike" kern="1200" baseline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eti" pitchFamily="2" charset="0"/>
                      </a:rPr>
                      <a:t>#)Ü</a:t>
                    </a:r>
                    <a:endParaRPr lang="en-US" sz="18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B7C-4C34-8B8E-49343565B35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000" b="0" i="0" u="none" strike="noStrike" kern="1200" baseline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eti" pitchFamily="2" charset="0"/>
                      </a:rPr>
                      <a:t>%)Ü</a:t>
                    </a:r>
                    <a:endParaRPr lang="en-US" sz="18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B7C-4C34-8B8E-49343565B35C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2000" b="0" i="0" u="none" strike="noStrike" kern="1200" baseline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eti" pitchFamily="2" charset="0"/>
                      </a:rPr>
                      <a:t>*)Ü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B7C-4C34-8B8E-49343565B3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reeti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;'g]/</c:v>
                </c:pt>
                <c:pt idx="1">
                  <c:v>b]v]/</c:v>
                </c:pt>
                <c:pt idx="2">
                  <c:v>;'g]/ b]v]/</c:v>
                </c:pt>
                <c:pt idx="3">
                  <c:v>;'g]/ b]v]/ cfkm}n] u/]/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7C-4C34-8B8E-49343565B3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5"/>
        <c:axId val="62908288"/>
        <c:axId val="62909824"/>
      </c:barChart>
      <c:catAx>
        <c:axId val="6290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eeti" pitchFamily="2" charset="0"/>
                <a:ea typeface="+mn-ea"/>
                <a:cs typeface="+mn-cs"/>
              </a:defRPr>
            </a:pPr>
            <a:endParaRPr lang="en-US"/>
          </a:p>
        </c:txPr>
        <c:crossAx val="62909824"/>
        <c:crosses val="autoZero"/>
        <c:auto val="1"/>
        <c:lblAlgn val="ctr"/>
        <c:lblOffset val="100"/>
        <c:noMultiLvlLbl val="0"/>
      </c:catAx>
      <c:valAx>
        <c:axId val="62909824"/>
        <c:scaling>
          <c:logBase val="100"/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290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2230FC-9111-4E1E-BAF3-42D54F59486B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CDCD04-525C-428A-AB6C-B1AB937F326B}">
      <dgm:prSet phldrT="[Text]"/>
      <dgm:spPr/>
      <dgm:t>
        <a:bodyPr/>
        <a:lstStyle/>
        <a:p>
          <a:r>
            <a:rPr lang="en-US" dirty="0" smtClean="0">
              <a:latin typeface="Preeti" pitchFamily="2" charset="0"/>
            </a:rPr>
            <a:t>;+</a:t>
          </a:r>
          <a:r>
            <a:rPr lang="en-US" dirty="0" err="1" smtClean="0">
              <a:latin typeface="Preeti" pitchFamily="2" charset="0"/>
            </a:rPr>
            <a:t>ljwfg</a:t>
          </a:r>
          <a:r>
            <a:rPr lang="en-US" dirty="0" smtClean="0">
              <a:latin typeface="Preeti" pitchFamily="2" charset="0"/>
            </a:rPr>
            <a:t> </a:t>
          </a:r>
          <a:r>
            <a:rPr lang="en-US" dirty="0" err="1" smtClean="0">
              <a:latin typeface="Preeti" pitchFamily="2" charset="0"/>
            </a:rPr>
            <a:t>k|bQ</a:t>
          </a:r>
          <a:r>
            <a:rPr lang="en-US" dirty="0" smtClean="0">
              <a:latin typeface="Preeti" pitchFamily="2" charset="0"/>
            </a:rPr>
            <a:t> </a:t>
          </a:r>
          <a:r>
            <a:rPr lang="en-US" dirty="0" err="1" smtClean="0">
              <a:latin typeface="Preeti" pitchFamily="2" charset="0"/>
            </a:rPr>
            <a:t>xs</a:t>
          </a:r>
          <a:endParaRPr lang="en-US" dirty="0">
            <a:latin typeface="Preeti" pitchFamily="2" charset="0"/>
          </a:endParaRPr>
        </a:p>
      </dgm:t>
    </dgm:pt>
    <dgm:pt modelId="{FC7C7AF4-CDDF-40CE-9E4E-1459E2A82866}" type="parTrans" cxnId="{89E7E774-4915-45D9-B1A7-C030FB0B9BCA}">
      <dgm:prSet/>
      <dgm:spPr/>
      <dgm:t>
        <a:bodyPr/>
        <a:lstStyle/>
        <a:p>
          <a:endParaRPr lang="en-US"/>
        </a:p>
      </dgm:t>
    </dgm:pt>
    <dgm:pt modelId="{D367F465-1F5E-4047-810A-CE2CCDCF4FA7}" type="sibTrans" cxnId="{89E7E774-4915-45D9-B1A7-C030FB0B9BCA}">
      <dgm:prSet/>
      <dgm:spPr/>
      <dgm:t>
        <a:bodyPr/>
        <a:lstStyle/>
        <a:p>
          <a:endParaRPr lang="en-US"/>
        </a:p>
      </dgm:t>
    </dgm:pt>
    <dgm:pt modelId="{65B4617F-C84E-4EA7-862C-D41EDF24E814}">
      <dgm:prSet phldrT="[Text]"/>
      <dgm:spPr/>
      <dgm:t>
        <a:bodyPr/>
        <a:lstStyle/>
        <a:p>
          <a:r>
            <a:rPr lang="en-US" dirty="0" smtClean="0">
              <a:latin typeface="Preeti" pitchFamily="2" charset="0"/>
            </a:rPr>
            <a:t>;"</a:t>
          </a:r>
          <a:r>
            <a:rPr lang="en-US" dirty="0" err="1" smtClean="0">
              <a:latin typeface="Preeti" pitchFamily="2" charset="0"/>
            </a:rPr>
            <a:t>rgf</a:t>
          </a:r>
          <a:r>
            <a:rPr lang="en-US" dirty="0" smtClean="0">
              <a:latin typeface="Preeti" pitchFamily="2" charset="0"/>
            </a:rPr>
            <a:t> </a:t>
          </a:r>
          <a:r>
            <a:rPr lang="en-US" dirty="0" err="1" smtClean="0">
              <a:latin typeface="Preeti" pitchFamily="2" charset="0"/>
            </a:rPr>
            <a:t>dfUg</a:t>
          </a:r>
          <a:r>
            <a:rPr lang="en-US" dirty="0" smtClean="0">
              <a:latin typeface="Preeti" pitchFamily="2" charset="0"/>
            </a:rPr>
            <a:t>] </a:t>
          </a:r>
          <a:r>
            <a:rPr lang="en-US" dirty="0" err="1" smtClean="0">
              <a:latin typeface="Preeti" pitchFamily="2" charset="0"/>
            </a:rPr>
            <a:t>xs</a:t>
          </a:r>
          <a:endParaRPr lang="en-US" dirty="0">
            <a:latin typeface="Preeti" pitchFamily="2" charset="0"/>
          </a:endParaRPr>
        </a:p>
      </dgm:t>
    </dgm:pt>
    <dgm:pt modelId="{2B57DB08-B83C-424E-92FA-2225D78404DC}" type="parTrans" cxnId="{2200F508-6E27-44E5-BAB8-9D6B8078C941}">
      <dgm:prSet/>
      <dgm:spPr/>
      <dgm:t>
        <a:bodyPr/>
        <a:lstStyle/>
        <a:p>
          <a:endParaRPr lang="en-US"/>
        </a:p>
      </dgm:t>
    </dgm:pt>
    <dgm:pt modelId="{05AA3859-228A-43BA-9C06-319F1BFC160B}" type="sibTrans" cxnId="{2200F508-6E27-44E5-BAB8-9D6B8078C941}">
      <dgm:prSet/>
      <dgm:spPr/>
      <dgm:t>
        <a:bodyPr/>
        <a:lstStyle/>
        <a:p>
          <a:endParaRPr lang="en-US"/>
        </a:p>
      </dgm:t>
    </dgm:pt>
    <dgm:pt modelId="{8DD8200D-624B-48AE-AADB-3A00C4B356A2}">
      <dgm:prSet phldrT="[Text]"/>
      <dgm:spPr/>
      <dgm:t>
        <a:bodyPr/>
        <a:lstStyle/>
        <a:p>
          <a:r>
            <a:rPr lang="en-US" dirty="0" err="1" smtClean="0">
              <a:latin typeface="Preeti" pitchFamily="2" charset="0"/>
            </a:rPr>
            <a:t>cfkm</a:t>
          </a:r>
          <a:r>
            <a:rPr lang="en-US" dirty="0" smtClean="0">
              <a:latin typeface="Preeti" pitchFamily="2" charset="0"/>
            </a:rPr>
            <a:t>\</a:t>
          </a:r>
          <a:r>
            <a:rPr lang="en-US" dirty="0" err="1" smtClean="0">
              <a:latin typeface="Preeti" pitchFamily="2" charset="0"/>
            </a:rPr>
            <a:t>gf</a:t>
          </a:r>
          <a:r>
            <a:rPr lang="en-US" dirty="0" smtClean="0">
              <a:latin typeface="Preeti" pitchFamily="2" charset="0"/>
            </a:rPr>
            <a:t>] ;/f]</a:t>
          </a:r>
          <a:r>
            <a:rPr lang="en-US" dirty="0" err="1" smtClean="0">
              <a:latin typeface="Preeti" pitchFamily="2" charset="0"/>
            </a:rPr>
            <a:t>sf</a:t>
          </a:r>
          <a:r>
            <a:rPr lang="en-US" dirty="0" smtClean="0">
              <a:latin typeface="Preeti" pitchFamily="2" charset="0"/>
            </a:rPr>
            <a:t>/</a:t>
          </a:r>
          <a:r>
            <a:rPr lang="en-US" dirty="0" err="1" smtClean="0">
              <a:latin typeface="Preeti" pitchFamily="2" charset="0"/>
            </a:rPr>
            <a:t>sf</a:t>
          </a:r>
          <a:r>
            <a:rPr lang="en-US" dirty="0" smtClean="0">
              <a:latin typeface="Preeti" pitchFamily="2" charset="0"/>
            </a:rPr>
            <a:t>]</a:t>
          </a:r>
          <a:endParaRPr lang="en-US" dirty="0">
            <a:latin typeface="Preeti" pitchFamily="2" charset="0"/>
          </a:endParaRPr>
        </a:p>
      </dgm:t>
    </dgm:pt>
    <dgm:pt modelId="{765118A4-FB5F-432F-A707-66D175A9A1E9}" type="parTrans" cxnId="{41A2AF67-D704-41E6-9354-2A18FD83131C}">
      <dgm:prSet/>
      <dgm:spPr/>
      <dgm:t>
        <a:bodyPr/>
        <a:lstStyle/>
        <a:p>
          <a:endParaRPr lang="en-US"/>
        </a:p>
      </dgm:t>
    </dgm:pt>
    <dgm:pt modelId="{E89B8A8B-6B07-44FA-A74B-BFB23E33DFDC}" type="sibTrans" cxnId="{41A2AF67-D704-41E6-9354-2A18FD83131C}">
      <dgm:prSet/>
      <dgm:spPr/>
      <dgm:t>
        <a:bodyPr/>
        <a:lstStyle/>
        <a:p>
          <a:endParaRPr lang="en-US"/>
        </a:p>
      </dgm:t>
    </dgm:pt>
    <dgm:pt modelId="{446EBD77-A75C-4A03-9559-405B0CE061BC}">
      <dgm:prSet phldrT="[Text]"/>
      <dgm:spPr/>
      <dgm:t>
        <a:bodyPr/>
        <a:lstStyle/>
        <a:p>
          <a:r>
            <a:rPr lang="en-US" dirty="0" smtClean="0">
              <a:latin typeface="Preeti" pitchFamily="2" charset="0"/>
            </a:rPr>
            <a:t>;</a:t>
          </a:r>
          <a:r>
            <a:rPr lang="en-US" dirty="0" err="1" smtClean="0">
              <a:latin typeface="Preeti" pitchFamily="2" charset="0"/>
            </a:rPr>
            <a:t>fj</a:t>
          </a:r>
          <a:r>
            <a:rPr lang="en-US" dirty="0" smtClean="0">
              <a:latin typeface="Preeti" pitchFamily="2" charset="0"/>
            </a:rPr>
            <a:t>{</a:t>
          </a:r>
          <a:r>
            <a:rPr lang="en-US" dirty="0" err="1" smtClean="0">
              <a:latin typeface="Preeti" pitchFamily="2" charset="0"/>
            </a:rPr>
            <a:t>hlgs</a:t>
          </a:r>
          <a:r>
            <a:rPr lang="en-US" dirty="0" smtClean="0">
              <a:latin typeface="Preeti" pitchFamily="2" charset="0"/>
            </a:rPr>
            <a:t> </a:t>
          </a:r>
          <a:r>
            <a:rPr lang="en-US" dirty="0" err="1" smtClean="0">
              <a:latin typeface="Preeti" pitchFamily="2" charset="0"/>
            </a:rPr>
            <a:t>rf;f</a:t>
          </a:r>
          <a:r>
            <a:rPr lang="en-US" dirty="0" smtClean="0">
              <a:latin typeface="Preeti" pitchFamily="2" charset="0"/>
            </a:rPr>
            <a:t>]</a:t>
          </a:r>
          <a:r>
            <a:rPr lang="en-US" dirty="0" err="1" smtClean="0">
              <a:latin typeface="Preeti" pitchFamily="2" charset="0"/>
            </a:rPr>
            <a:t>sf</a:t>
          </a:r>
          <a:r>
            <a:rPr lang="en-US" dirty="0" smtClean="0">
              <a:latin typeface="Preeti" pitchFamily="2" charset="0"/>
            </a:rPr>
            <a:t>]</a:t>
          </a:r>
          <a:endParaRPr lang="en-US" dirty="0">
            <a:latin typeface="Preeti" pitchFamily="2" charset="0"/>
          </a:endParaRPr>
        </a:p>
      </dgm:t>
    </dgm:pt>
    <dgm:pt modelId="{555C7ABC-01BA-450D-8823-AC48B7235919}" type="parTrans" cxnId="{E8FCDB35-34AA-4B1F-81D0-E46F5ACE00C3}">
      <dgm:prSet/>
      <dgm:spPr/>
      <dgm:t>
        <a:bodyPr/>
        <a:lstStyle/>
        <a:p>
          <a:endParaRPr lang="en-US"/>
        </a:p>
      </dgm:t>
    </dgm:pt>
    <dgm:pt modelId="{B589DA38-97BB-4594-B384-A82B384CD5DF}" type="sibTrans" cxnId="{E8FCDB35-34AA-4B1F-81D0-E46F5ACE00C3}">
      <dgm:prSet/>
      <dgm:spPr/>
      <dgm:t>
        <a:bodyPr/>
        <a:lstStyle/>
        <a:p>
          <a:endParaRPr lang="en-US"/>
        </a:p>
      </dgm:t>
    </dgm:pt>
    <dgm:pt modelId="{D097F984-5ED7-4CE3-8F8D-4E895363884A}">
      <dgm:prSet phldrT="[Text]"/>
      <dgm:spPr/>
      <dgm:t>
        <a:bodyPr/>
        <a:lstStyle/>
        <a:p>
          <a:r>
            <a:rPr lang="en-US" dirty="0" err="1" smtClean="0">
              <a:latin typeface="Preeti" pitchFamily="2" charset="0"/>
            </a:rPr>
            <a:t>h'g;'s</a:t>
          </a:r>
          <a:r>
            <a:rPr lang="en-US" dirty="0" smtClean="0">
              <a:latin typeface="Preeti" pitchFamily="2" charset="0"/>
            </a:rPr>
            <a:t>} </a:t>
          </a:r>
          <a:r>
            <a:rPr lang="en-US" dirty="0" err="1" smtClean="0">
              <a:latin typeface="Preeti" pitchFamily="2" charset="0"/>
            </a:rPr>
            <a:t>laifosf</a:t>
          </a:r>
          <a:r>
            <a:rPr lang="en-US" dirty="0" smtClean="0">
              <a:latin typeface="Preeti" pitchFamily="2" charset="0"/>
            </a:rPr>
            <a:t>] ;"</a:t>
          </a:r>
          <a:r>
            <a:rPr lang="en-US" dirty="0" err="1" smtClean="0">
              <a:latin typeface="Preeti" pitchFamily="2" charset="0"/>
            </a:rPr>
            <a:t>rgf</a:t>
          </a:r>
          <a:endParaRPr lang="en-US" dirty="0">
            <a:latin typeface="Preeti" pitchFamily="2" charset="0"/>
          </a:endParaRPr>
        </a:p>
      </dgm:t>
    </dgm:pt>
    <dgm:pt modelId="{7FF16717-18BE-4B4C-8B00-8F706C14C0CF}" type="parTrans" cxnId="{501205FA-C91A-4F92-AB68-58C5E024B538}">
      <dgm:prSet/>
      <dgm:spPr/>
      <dgm:t>
        <a:bodyPr/>
        <a:lstStyle/>
        <a:p>
          <a:endParaRPr lang="en-US"/>
        </a:p>
      </dgm:t>
    </dgm:pt>
    <dgm:pt modelId="{3972FBD4-54B7-4941-9A58-AD9A1EE7418D}" type="sibTrans" cxnId="{501205FA-C91A-4F92-AB68-58C5E024B538}">
      <dgm:prSet/>
      <dgm:spPr/>
      <dgm:t>
        <a:bodyPr/>
        <a:lstStyle/>
        <a:p>
          <a:endParaRPr lang="en-US"/>
        </a:p>
      </dgm:t>
    </dgm:pt>
    <dgm:pt modelId="{EDD54B3A-4018-4B1E-BDF3-80FBF746CE7D}">
      <dgm:prSet phldrT="[Text]"/>
      <dgm:spPr/>
      <dgm:t>
        <a:bodyPr/>
        <a:lstStyle/>
        <a:p>
          <a:r>
            <a:rPr lang="en-US" smtClean="0">
              <a:latin typeface="Preeti" pitchFamily="2" charset="0"/>
            </a:rPr>
            <a:t>;"rgf kfpg] xs </a:t>
          </a:r>
          <a:endParaRPr lang="en-US" dirty="0">
            <a:latin typeface="Preeti" pitchFamily="2" charset="0"/>
          </a:endParaRPr>
        </a:p>
      </dgm:t>
    </dgm:pt>
    <dgm:pt modelId="{5FD0DF29-F675-4C04-9F4A-F4D29CD31A4D}" type="parTrans" cxnId="{6326EDF3-7D3C-4424-A990-B454D03D010B}">
      <dgm:prSet/>
      <dgm:spPr/>
      <dgm:t>
        <a:bodyPr/>
        <a:lstStyle/>
        <a:p>
          <a:endParaRPr lang="en-US"/>
        </a:p>
      </dgm:t>
    </dgm:pt>
    <dgm:pt modelId="{51B08A1A-C8FF-4D93-BEA9-243FCB6780DC}" type="sibTrans" cxnId="{6326EDF3-7D3C-4424-A990-B454D03D010B}">
      <dgm:prSet/>
      <dgm:spPr/>
      <dgm:t>
        <a:bodyPr/>
        <a:lstStyle/>
        <a:p>
          <a:endParaRPr lang="en-US"/>
        </a:p>
      </dgm:t>
    </dgm:pt>
    <dgm:pt modelId="{6AFD3F1C-5A29-4CC4-96D1-D4D804A424F1}" type="pres">
      <dgm:prSet presAssocID="{D72230FC-9111-4E1E-BAF3-42D54F59486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BC96D35-F825-4137-B148-3A6BFCF3DBC8}" type="pres">
      <dgm:prSet presAssocID="{EFCDCD04-525C-428A-AB6C-B1AB937F326B}" presName="vertOne" presStyleCnt="0"/>
      <dgm:spPr/>
    </dgm:pt>
    <dgm:pt modelId="{2F7D0030-3D3D-4553-8DD6-F786B691DFDC}" type="pres">
      <dgm:prSet presAssocID="{EFCDCD04-525C-428A-AB6C-B1AB937F326B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9CBDD3-6804-4BFE-A008-49B00BB8282C}" type="pres">
      <dgm:prSet presAssocID="{EFCDCD04-525C-428A-AB6C-B1AB937F326B}" presName="parTransOne" presStyleCnt="0"/>
      <dgm:spPr/>
    </dgm:pt>
    <dgm:pt modelId="{156828A2-B62C-4A2A-8D51-2F2104B2CBB2}" type="pres">
      <dgm:prSet presAssocID="{EFCDCD04-525C-428A-AB6C-B1AB937F326B}" presName="horzOne" presStyleCnt="0"/>
      <dgm:spPr/>
    </dgm:pt>
    <dgm:pt modelId="{6FED4BF7-7908-4DB2-BFC2-A7C264AAD96E}" type="pres">
      <dgm:prSet presAssocID="{65B4617F-C84E-4EA7-862C-D41EDF24E814}" presName="vertTwo" presStyleCnt="0"/>
      <dgm:spPr/>
    </dgm:pt>
    <dgm:pt modelId="{2A1022D8-1BBC-45CC-A9A0-CA111603ECE5}" type="pres">
      <dgm:prSet presAssocID="{65B4617F-C84E-4EA7-862C-D41EDF24E814}" presName="txTwo" presStyleLbl="node2" presStyleIdx="0" presStyleCnt="3" custScaleX="86724" custScaleY="821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C44D03-442E-4695-83DE-0EDD0322781C}" type="pres">
      <dgm:prSet presAssocID="{65B4617F-C84E-4EA7-862C-D41EDF24E814}" presName="parTransTwo" presStyleCnt="0"/>
      <dgm:spPr/>
    </dgm:pt>
    <dgm:pt modelId="{9CDF1773-CD55-434C-B3E3-D7B78034CC44}" type="pres">
      <dgm:prSet presAssocID="{65B4617F-C84E-4EA7-862C-D41EDF24E814}" presName="horzTwo" presStyleCnt="0"/>
      <dgm:spPr/>
    </dgm:pt>
    <dgm:pt modelId="{D47DD7D5-88C4-4AAC-B10C-45A12FD2FFF1}" type="pres">
      <dgm:prSet presAssocID="{8DD8200D-624B-48AE-AADB-3A00C4B356A2}" presName="vertThree" presStyleCnt="0"/>
      <dgm:spPr/>
    </dgm:pt>
    <dgm:pt modelId="{2F3300C4-CC28-4BA5-BDF2-060144D4A9AF}" type="pres">
      <dgm:prSet presAssocID="{8DD8200D-624B-48AE-AADB-3A00C4B356A2}" presName="txThree" presStyleLbl="node3" presStyleIdx="0" presStyleCnt="2" custLinFactNeighborX="11740" custLinFactNeighborY="-21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FB22F3-DE95-43F2-8EB7-65AE748E508C}" type="pres">
      <dgm:prSet presAssocID="{8DD8200D-624B-48AE-AADB-3A00C4B356A2}" presName="horzThree" presStyleCnt="0"/>
      <dgm:spPr/>
    </dgm:pt>
    <dgm:pt modelId="{E91A30A2-7E84-4D6B-85BD-D195F18EF3E0}" type="pres">
      <dgm:prSet presAssocID="{E89B8A8B-6B07-44FA-A74B-BFB23E33DFDC}" presName="sibSpaceThree" presStyleCnt="0"/>
      <dgm:spPr/>
    </dgm:pt>
    <dgm:pt modelId="{1AC40DED-5D51-4150-A89C-816F51EB4C9A}" type="pres">
      <dgm:prSet presAssocID="{446EBD77-A75C-4A03-9559-405B0CE061BC}" presName="vertThree" presStyleCnt="0"/>
      <dgm:spPr/>
    </dgm:pt>
    <dgm:pt modelId="{BD211115-08B5-4C24-A094-592AE5C90BA4}" type="pres">
      <dgm:prSet presAssocID="{446EBD77-A75C-4A03-9559-405B0CE061BC}" presName="txThree" presStyleLbl="node3" presStyleIdx="1" presStyleCnt="2" custLinFactNeighborX="38371" custLinFactNeighborY="1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1A8C60-9193-455C-A0BF-A07E4D572CFB}" type="pres">
      <dgm:prSet presAssocID="{446EBD77-A75C-4A03-9559-405B0CE061BC}" presName="horzThree" presStyleCnt="0"/>
      <dgm:spPr/>
    </dgm:pt>
    <dgm:pt modelId="{DACED13E-2B7D-4E7D-B0E6-AA1A7CC851A3}" type="pres">
      <dgm:prSet presAssocID="{05AA3859-228A-43BA-9C06-319F1BFC160B}" presName="sibSpaceTwo" presStyleCnt="0"/>
      <dgm:spPr/>
    </dgm:pt>
    <dgm:pt modelId="{856316A8-253E-4606-8BAE-C6EE3AA04E0E}" type="pres">
      <dgm:prSet presAssocID="{EDD54B3A-4018-4B1E-BDF3-80FBF746CE7D}" presName="vertTwo" presStyleCnt="0"/>
      <dgm:spPr/>
    </dgm:pt>
    <dgm:pt modelId="{941318AA-5A3E-4FFB-B94C-8BE121B9C0D4}" type="pres">
      <dgm:prSet presAssocID="{EDD54B3A-4018-4B1E-BDF3-80FBF746CE7D}" presName="txTwo" presStyleLbl="node2" presStyleIdx="1" presStyleCnt="3" custScaleX="176787" custScaleY="821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80D5FF-C7F1-4483-9971-4AFA48BD7C93}" type="pres">
      <dgm:prSet presAssocID="{EDD54B3A-4018-4B1E-BDF3-80FBF746CE7D}" presName="horzTwo" presStyleCnt="0"/>
      <dgm:spPr/>
    </dgm:pt>
    <dgm:pt modelId="{7A363BA2-CC8A-4EDE-872F-E30398DD2B77}" type="pres">
      <dgm:prSet presAssocID="{51B08A1A-C8FF-4D93-BEA9-243FCB6780DC}" presName="sibSpaceTwo" presStyleCnt="0"/>
      <dgm:spPr/>
    </dgm:pt>
    <dgm:pt modelId="{FAB2A043-E335-4FBC-B8C9-6812430BC5BB}" type="pres">
      <dgm:prSet presAssocID="{D097F984-5ED7-4CE3-8F8D-4E895363884A}" presName="vertTwo" presStyleCnt="0"/>
      <dgm:spPr/>
    </dgm:pt>
    <dgm:pt modelId="{E745A4A0-850F-40D6-8315-C65F5BF6B37E}" type="pres">
      <dgm:prSet presAssocID="{D097F984-5ED7-4CE3-8F8D-4E895363884A}" presName="txTwo" presStyleLbl="node2" presStyleIdx="2" presStyleCnt="3" custLinFactX="-11448" custLinFactNeighborX="-100000" custLinFactNeighborY="919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945EBE-ECEF-42B9-9907-70202F613A80}" type="pres">
      <dgm:prSet presAssocID="{D097F984-5ED7-4CE3-8F8D-4E895363884A}" presName="horzTwo" presStyleCnt="0"/>
      <dgm:spPr/>
    </dgm:pt>
  </dgm:ptLst>
  <dgm:cxnLst>
    <dgm:cxn modelId="{9F7BF2E8-EDDB-4026-AA35-29CDBDA6E2FE}" type="presOf" srcId="{EFCDCD04-525C-428A-AB6C-B1AB937F326B}" destId="{2F7D0030-3D3D-4553-8DD6-F786B691DFDC}" srcOrd="0" destOrd="0" presId="urn:microsoft.com/office/officeart/2005/8/layout/hierarchy4"/>
    <dgm:cxn modelId="{6FDDF81F-C79E-4CD6-95D3-D19726099947}" type="presOf" srcId="{446EBD77-A75C-4A03-9559-405B0CE061BC}" destId="{BD211115-08B5-4C24-A094-592AE5C90BA4}" srcOrd="0" destOrd="0" presId="urn:microsoft.com/office/officeart/2005/8/layout/hierarchy4"/>
    <dgm:cxn modelId="{0685F286-96D2-40F5-993E-F57A483DAFDC}" type="presOf" srcId="{65B4617F-C84E-4EA7-862C-D41EDF24E814}" destId="{2A1022D8-1BBC-45CC-A9A0-CA111603ECE5}" srcOrd="0" destOrd="0" presId="urn:microsoft.com/office/officeart/2005/8/layout/hierarchy4"/>
    <dgm:cxn modelId="{5255BAE0-C058-4334-AE6E-53E10A4C6325}" type="presOf" srcId="{EDD54B3A-4018-4B1E-BDF3-80FBF746CE7D}" destId="{941318AA-5A3E-4FFB-B94C-8BE121B9C0D4}" srcOrd="0" destOrd="0" presId="urn:microsoft.com/office/officeart/2005/8/layout/hierarchy4"/>
    <dgm:cxn modelId="{A1B48978-C3C2-4AB4-AE58-2B90B21FD393}" type="presOf" srcId="{8DD8200D-624B-48AE-AADB-3A00C4B356A2}" destId="{2F3300C4-CC28-4BA5-BDF2-060144D4A9AF}" srcOrd="0" destOrd="0" presId="urn:microsoft.com/office/officeart/2005/8/layout/hierarchy4"/>
    <dgm:cxn modelId="{41A2AF67-D704-41E6-9354-2A18FD83131C}" srcId="{65B4617F-C84E-4EA7-862C-D41EDF24E814}" destId="{8DD8200D-624B-48AE-AADB-3A00C4B356A2}" srcOrd="0" destOrd="0" parTransId="{765118A4-FB5F-432F-A707-66D175A9A1E9}" sibTransId="{E89B8A8B-6B07-44FA-A74B-BFB23E33DFDC}"/>
    <dgm:cxn modelId="{E8FCDB35-34AA-4B1F-81D0-E46F5ACE00C3}" srcId="{65B4617F-C84E-4EA7-862C-D41EDF24E814}" destId="{446EBD77-A75C-4A03-9559-405B0CE061BC}" srcOrd="1" destOrd="0" parTransId="{555C7ABC-01BA-450D-8823-AC48B7235919}" sibTransId="{B589DA38-97BB-4594-B384-A82B384CD5DF}"/>
    <dgm:cxn modelId="{B948F1E2-1CBA-41F2-ADAD-321E0B6DE9C5}" type="presOf" srcId="{D097F984-5ED7-4CE3-8F8D-4E895363884A}" destId="{E745A4A0-850F-40D6-8315-C65F5BF6B37E}" srcOrd="0" destOrd="0" presId="urn:microsoft.com/office/officeart/2005/8/layout/hierarchy4"/>
    <dgm:cxn modelId="{501205FA-C91A-4F92-AB68-58C5E024B538}" srcId="{EFCDCD04-525C-428A-AB6C-B1AB937F326B}" destId="{D097F984-5ED7-4CE3-8F8D-4E895363884A}" srcOrd="2" destOrd="0" parTransId="{7FF16717-18BE-4B4C-8B00-8F706C14C0CF}" sibTransId="{3972FBD4-54B7-4941-9A58-AD9A1EE7418D}"/>
    <dgm:cxn modelId="{6273A2ED-A080-4DCB-89E7-4D462CAF42BF}" type="presOf" srcId="{D72230FC-9111-4E1E-BAF3-42D54F59486B}" destId="{6AFD3F1C-5A29-4CC4-96D1-D4D804A424F1}" srcOrd="0" destOrd="0" presId="urn:microsoft.com/office/officeart/2005/8/layout/hierarchy4"/>
    <dgm:cxn modelId="{2200F508-6E27-44E5-BAB8-9D6B8078C941}" srcId="{EFCDCD04-525C-428A-AB6C-B1AB937F326B}" destId="{65B4617F-C84E-4EA7-862C-D41EDF24E814}" srcOrd="0" destOrd="0" parTransId="{2B57DB08-B83C-424E-92FA-2225D78404DC}" sibTransId="{05AA3859-228A-43BA-9C06-319F1BFC160B}"/>
    <dgm:cxn modelId="{6326EDF3-7D3C-4424-A990-B454D03D010B}" srcId="{EFCDCD04-525C-428A-AB6C-B1AB937F326B}" destId="{EDD54B3A-4018-4B1E-BDF3-80FBF746CE7D}" srcOrd="1" destOrd="0" parTransId="{5FD0DF29-F675-4C04-9F4A-F4D29CD31A4D}" sibTransId="{51B08A1A-C8FF-4D93-BEA9-243FCB6780DC}"/>
    <dgm:cxn modelId="{89E7E774-4915-45D9-B1A7-C030FB0B9BCA}" srcId="{D72230FC-9111-4E1E-BAF3-42D54F59486B}" destId="{EFCDCD04-525C-428A-AB6C-B1AB937F326B}" srcOrd="0" destOrd="0" parTransId="{FC7C7AF4-CDDF-40CE-9E4E-1459E2A82866}" sibTransId="{D367F465-1F5E-4047-810A-CE2CCDCF4FA7}"/>
    <dgm:cxn modelId="{2CE02205-F776-4895-8F93-173C4194CBA4}" type="presParOf" srcId="{6AFD3F1C-5A29-4CC4-96D1-D4D804A424F1}" destId="{ABC96D35-F825-4137-B148-3A6BFCF3DBC8}" srcOrd="0" destOrd="0" presId="urn:microsoft.com/office/officeart/2005/8/layout/hierarchy4"/>
    <dgm:cxn modelId="{5E09D74C-D56C-47AB-88CA-AA9445A008BD}" type="presParOf" srcId="{ABC96D35-F825-4137-B148-3A6BFCF3DBC8}" destId="{2F7D0030-3D3D-4553-8DD6-F786B691DFDC}" srcOrd="0" destOrd="0" presId="urn:microsoft.com/office/officeart/2005/8/layout/hierarchy4"/>
    <dgm:cxn modelId="{E25E0DED-3A5D-4CB2-862F-F6E22C1E8AAC}" type="presParOf" srcId="{ABC96D35-F825-4137-B148-3A6BFCF3DBC8}" destId="{539CBDD3-6804-4BFE-A008-49B00BB8282C}" srcOrd="1" destOrd="0" presId="urn:microsoft.com/office/officeart/2005/8/layout/hierarchy4"/>
    <dgm:cxn modelId="{FAA5D302-AEFB-4552-80B5-DBBC507B4378}" type="presParOf" srcId="{ABC96D35-F825-4137-B148-3A6BFCF3DBC8}" destId="{156828A2-B62C-4A2A-8D51-2F2104B2CBB2}" srcOrd="2" destOrd="0" presId="urn:microsoft.com/office/officeart/2005/8/layout/hierarchy4"/>
    <dgm:cxn modelId="{9AF1F905-D8A6-4FC6-8166-9C7E4995A345}" type="presParOf" srcId="{156828A2-B62C-4A2A-8D51-2F2104B2CBB2}" destId="{6FED4BF7-7908-4DB2-BFC2-A7C264AAD96E}" srcOrd="0" destOrd="0" presId="urn:microsoft.com/office/officeart/2005/8/layout/hierarchy4"/>
    <dgm:cxn modelId="{FEC9098E-DC04-4243-9D98-5D3F13DF5E94}" type="presParOf" srcId="{6FED4BF7-7908-4DB2-BFC2-A7C264AAD96E}" destId="{2A1022D8-1BBC-45CC-A9A0-CA111603ECE5}" srcOrd="0" destOrd="0" presId="urn:microsoft.com/office/officeart/2005/8/layout/hierarchy4"/>
    <dgm:cxn modelId="{186C84FE-9CE2-4381-9D48-DB820881C3E3}" type="presParOf" srcId="{6FED4BF7-7908-4DB2-BFC2-A7C264AAD96E}" destId="{9EC44D03-442E-4695-83DE-0EDD0322781C}" srcOrd="1" destOrd="0" presId="urn:microsoft.com/office/officeart/2005/8/layout/hierarchy4"/>
    <dgm:cxn modelId="{3705A1EA-3329-4EAC-B3CE-C89D0DE267AA}" type="presParOf" srcId="{6FED4BF7-7908-4DB2-BFC2-A7C264AAD96E}" destId="{9CDF1773-CD55-434C-B3E3-D7B78034CC44}" srcOrd="2" destOrd="0" presId="urn:microsoft.com/office/officeart/2005/8/layout/hierarchy4"/>
    <dgm:cxn modelId="{D04302D2-89A5-43C7-B1C5-D6A03EC0CD20}" type="presParOf" srcId="{9CDF1773-CD55-434C-B3E3-D7B78034CC44}" destId="{D47DD7D5-88C4-4AAC-B10C-45A12FD2FFF1}" srcOrd="0" destOrd="0" presId="urn:microsoft.com/office/officeart/2005/8/layout/hierarchy4"/>
    <dgm:cxn modelId="{8D4D620E-E1FE-4A0B-A50A-81E1868ADCCD}" type="presParOf" srcId="{D47DD7D5-88C4-4AAC-B10C-45A12FD2FFF1}" destId="{2F3300C4-CC28-4BA5-BDF2-060144D4A9AF}" srcOrd="0" destOrd="0" presId="urn:microsoft.com/office/officeart/2005/8/layout/hierarchy4"/>
    <dgm:cxn modelId="{B191C24B-367E-49C2-B553-98632BB0CC4E}" type="presParOf" srcId="{D47DD7D5-88C4-4AAC-B10C-45A12FD2FFF1}" destId="{57FB22F3-DE95-43F2-8EB7-65AE748E508C}" srcOrd="1" destOrd="0" presId="urn:microsoft.com/office/officeart/2005/8/layout/hierarchy4"/>
    <dgm:cxn modelId="{ADF89DFC-9ED4-44E5-A9BD-319C657B2C3F}" type="presParOf" srcId="{9CDF1773-CD55-434C-B3E3-D7B78034CC44}" destId="{E91A30A2-7E84-4D6B-85BD-D195F18EF3E0}" srcOrd="1" destOrd="0" presId="urn:microsoft.com/office/officeart/2005/8/layout/hierarchy4"/>
    <dgm:cxn modelId="{59508FD4-43CF-4996-B3DA-B63463CD908C}" type="presParOf" srcId="{9CDF1773-CD55-434C-B3E3-D7B78034CC44}" destId="{1AC40DED-5D51-4150-A89C-816F51EB4C9A}" srcOrd="2" destOrd="0" presId="urn:microsoft.com/office/officeart/2005/8/layout/hierarchy4"/>
    <dgm:cxn modelId="{23CE07A4-1EE1-446A-A03F-AE3DE8348A97}" type="presParOf" srcId="{1AC40DED-5D51-4150-A89C-816F51EB4C9A}" destId="{BD211115-08B5-4C24-A094-592AE5C90BA4}" srcOrd="0" destOrd="0" presId="urn:microsoft.com/office/officeart/2005/8/layout/hierarchy4"/>
    <dgm:cxn modelId="{2F80F697-8952-474B-8451-13B1E9AC331A}" type="presParOf" srcId="{1AC40DED-5D51-4150-A89C-816F51EB4C9A}" destId="{C31A8C60-9193-455C-A0BF-A07E4D572CFB}" srcOrd="1" destOrd="0" presId="urn:microsoft.com/office/officeart/2005/8/layout/hierarchy4"/>
    <dgm:cxn modelId="{A52AA495-0418-4DE5-B88C-64510818A357}" type="presParOf" srcId="{156828A2-B62C-4A2A-8D51-2F2104B2CBB2}" destId="{DACED13E-2B7D-4E7D-B0E6-AA1A7CC851A3}" srcOrd="1" destOrd="0" presId="urn:microsoft.com/office/officeart/2005/8/layout/hierarchy4"/>
    <dgm:cxn modelId="{4F9E0265-58CC-437A-916F-0D3D6B20BCA4}" type="presParOf" srcId="{156828A2-B62C-4A2A-8D51-2F2104B2CBB2}" destId="{856316A8-253E-4606-8BAE-C6EE3AA04E0E}" srcOrd="2" destOrd="0" presId="urn:microsoft.com/office/officeart/2005/8/layout/hierarchy4"/>
    <dgm:cxn modelId="{19AFFFF6-F9AF-4A32-AE96-DBA5863D31DD}" type="presParOf" srcId="{856316A8-253E-4606-8BAE-C6EE3AA04E0E}" destId="{941318AA-5A3E-4FFB-B94C-8BE121B9C0D4}" srcOrd="0" destOrd="0" presId="urn:microsoft.com/office/officeart/2005/8/layout/hierarchy4"/>
    <dgm:cxn modelId="{ADB6905D-03FB-408B-A1F8-E21BB979533F}" type="presParOf" srcId="{856316A8-253E-4606-8BAE-C6EE3AA04E0E}" destId="{E180D5FF-C7F1-4483-9971-4AFA48BD7C93}" srcOrd="1" destOrd="0" presId="urn:microsoft.com/office/officeart/2005/8/layout/hierarchy4"/>
    <dgm:cxn modelId="{F402AFCF-4E1E-4DD4-88FF-310A20F90482}" type="presParOf" srcId="{156828A2-B62C-4A2A-8D51-2F2104B2CBB2}" destId="{7A363BA2-CC8A-4EDE-872F-E30398DD2B77}" srcOrd="3" destOrd="0" presId="urn:microsoft.com/office/officeart/2005/8/layout/hierarchy4"/>
    <dgm:cxn modelId="{9270FD41-0D48-41EE-8E69-55DB936C31A9}" type="presParOf" srcId="{156828A2-B62C-4A2A-8D51-2F2104B2CBB2}" destId="{FAB2A043-E335-4FBC-B8C9-6812430BC5BB}" srcOrd="4" destOrd="0" presId="urn:microsoft.com/office/officeart/2005/8/layout/hierarchy4"/>
    <dgm:cxn modelId="{A3FBC313-883B-40CD-8A4A-99E972FCBFDA}" type="presParOf" srcId="{FAB2A043-E335-4FBC-B8C9-6812430BC5BB}" destId="{E745A4A0-850F-40D6-8315-C65F5BF6B37E}" srcOrd="0" destOrd="0" presId="urn:microsoft.com/office/officeart/2005/8/layout/hierarchy4"/>
    <dgm:cxn modelId="{2901DCCC-3D78-485C-B087-06A61A2E297D}" type="presParOf" srcId="{FAB2A043-E335-4FBC-B8C9-6812430BC5BB}" destId="{A2945EBE-ECEF-42B9-9907-70202F613A8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F746F0C-2900-4B8D-AB8B-BF8CF928054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E140C3-47A0-4E35-BC4F-AAAADE7101A5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k|jfxdf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afWo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gx'g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laifox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?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2297855A-7107-4ECF-AA5A-9DB9778E7F29}" type="parTrans" cxnId="{B2F16B5C-6810-405B-8A5C-647466DDE0CC}">
      <dgm:prSet/>
      <dgm:spPr/>
      <dgm:t>
        <a:bodyPr/>
        <a:lstStyle/>
        <a:p>
          <a:endParaRPr lang="en-US"/>
        </a:p>
      </dgm:t>
    </dgm:pt>
    <dgm:pt modelId="{0E9141FB-47BB-4E4A-9BC0-053C3916B1F9}" type="sibTrans" cxnId="{B2F16B5C-6810-405B-8A5C-647466DDE0CC}">
      <dgm:prSet/>
      <dgm:spPr/>
      <dgm:t>
        <a:bodyPr/>
        <a:lstStyle/>
        <a:p>
          <a:endParaRPr lang="en-US"/>
        </a:p>
      </dgm:t>
    </dgm:pt>
    <dgm:pt modelId="{671F22B5-A565-4126-A699-85673551B45C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pPr marL="347663" indent="-347663" algn="l">
            <a:tabLst>
              <a:tab pos="347663" algn="l"/>
            </a:tabLst>
          </a:pPr>
          <a:r>
            <a:rPr lang="en-US" sz="3600" dirty="0" smtClean="0">
              <a:solidFill>
                <a:schemeClr val="tx1"/>
              </a:solidFill>
              <a:latin typeface="Preeti" pitchFamily="2" charset="0"/>
            </a:rPr>
            <a:t>) 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;fj{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ef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}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d;Qfdf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vnn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kg]{</a:t>
          </a:r>
        </a:p>
        <a:p>
          <a:pPr marL="347663" indent="-347663" algn="l">
            <a:tabLst>
              <a:tab pos="347663" algn="l"/>
            </a:tabLst>
          </a:pP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)	;'/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Iffdf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c;/ kg]{</a:t>
          </a:r>
        </a:p>
        <a:p>
          <a:pPr marL="347663" indent="-347663" algn="l">
            <a:tabLst>
              <a:tab pos="347663" algn="l"/>
            </a:tabLst>
          </a:pP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)	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cGt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/f{li6«o ;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DaGwdf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vnn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kg</a:t>
          </a:r>
          <a:r>
            <a:rPr lang="en-US" sz="3600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sz="3600" dirty="0">
            <a:solidFill>
              <a:schemeClr val="tx1"/>
            </a:solidFill>
            <a:latin typeface="Preeti" pitchFamily="2" charset="0"/>
          </a:endParaRPr>
        </a:p>
      </dgm:t>
    </dgm:pt>
    <dgm:pt modelId="{EDDFD799-7D17-4283-AC8E-1CC7182235F2}" type="parTrans" cxnId="{B17A6A39-342E-4103-9295-80BAF8499801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BFFE098F-ECF0-477B-AC80-DD8E36C506D8}" type="sibTrans" cxnId="{B17A6A39-342E-4103-9295-80BAF8499801}">
      <dgm:prSet/>
      <dgm:spPr/>
      <dgm:t>
        <a:bodyPr/>
        <a:lstStyle/>
        <a:p>
          <a:endParaRPr lang="en-US"/>
        </a:p>
      </dgm:t>
    </dgm:pt>
    <dgm:pt modelId="{EDFCB2C2-CC89-4217-879B-67FCFBD3582D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pPr marL="347663" indent="-347663" algn="l">
            <a:tabLst>
              <a:tab pos="347663" algn="l"/>
            </a:tabLst>
          </a:pP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) 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ck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fwsf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] cg';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Gwfgdf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c;/ kg</a:t>
          </a:r>
          <a:r>
            <a:rPr lang="en-US" sz="3600" dirty="0" smtClean="0">
              <a:solidFill>
                <a:schemeClr val="tx1"/>
              </a:solidFill>
              <a:latin typeface="Preeti" pitchFamily="2" charset="0"/>
            </a:rPr>
            <a:t>]{</a:t>
          </a:r>
        </a:p>
        <a:p>
          <a:pPr marL="347663" indent="-347663" algn="l">
            <a:tabLst>
              <a:tab pos="347663" algn="l"/>
            </a:tabLst>
          </a:pPr>
          <a:endParaRPr lang="en-US" sz="3600" dirty="0" smtClean="0">
            <a:solidFill>
              <a:schemeClr val="tx1"/>
            </a:solidFill>
            <a:latin typeface="Preeti" pitchFamily="2" charset="0"/>
          </a:endParaRPr>
        </a:p>
        <a:p>
          <a:pPr marL="347663" indent="-347663" algn="l">
            <a:tabLst>
              <a:tab pos="347663" algn="l"/>
            </a:tabLst>
          </a:pPr>
          <a:endParaRPr lang="en-US" sz="3600" dirty="0" smtClean="0">
            <a:solidFill>
              <a:schemeClr val="tx1"/>
            </a:solidFill>
            <a:latin typeface="Preeti" pitchFamily="2" charset="0"/>
          </a:endParaRPr>
        </a:p>
        <a:p>
          <a:pPr marL="347663" indent="-347663" algn="l">
            <a:tabLst>
              <a:tab pos="347663" algn="l"/>
            </a:tabLst>
          </a:pPr>
          <a:endParaRPr lang="en-US" sz="3600" dirty="0">
            <a:solidFill>
              <a:schemeClr val="tx1"/>
            </a:solidFill>
            <a:latin typeface="Preeti" pitchFamily="2" charset="0"/>
          </a:endParaRPr>
        </a:p>
      </dgm:t>
    </dgm:pt>
    <dgm:pt modelId="{01F3ED98-D1AE-41F0-87C2-F76A62115000}" type="parTrans" cxnId="{72D54A8B-5D56-460B-A5FA-B35F8B500D99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086D49CD-252B-4707-B612-C0E247CD8227}" type="sibTrans" cxnId="{72D54A8B-5D56-460B-A5FA-B35F8B500D99}">
      <dgm:prSet/>
      <dgm:spPr/>
      <dgm:t>
        <a:bodyPr/>
        <a:lstStyle/>
        <a:p>
          <a:endParaRPr lang="en-US"/>
        </a:p>
      </dgm:t>
    </dgm:pt>
    <dgm:pt modelId="{956E535E-25FE-452D-917F-A69F6857C578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pPr marL="347663" indent="-347663" algn="l">
            <a:tabLst>
              <a:tab pos="347663" algn="l"/>
            </a:tabLst>
          </a:pPr>
          <a:endParaRPr lang="en-US" sz="3600" dirty="0" smtClean="0">
            <a:solidFill>
              <a:schemeClr val="tx1"/>
            </a:solidFill>
            <a:latin typeface="Preeti" pitchFamily="2" charset="0"/>
          </a:endParaRPr>
        </a:p>
        <a:p>
          <a:pPr marL="347663" indent="-347663" algn="l">
            <a:tabLst>
              <a:tab pos="347663" algn="l"/>
            </a:tabLst>
          </a:pPr>
          <a:endParaRPr lang="en-US" sz="3600" dirty="0" smtClean="0">
            <a:solidFill>
              <a:schemeClr val="tx1"/>
            </a:solidFill>
            <a:latin typeface="Preeti" pitchFamily="2" charset="0"/>
          </a:endParaRPr>
        </a:p>
        <a:p>
          <a:pPr marL="347663" indent="-347663" algn="l">
            <a:tabLst>
              <a:tab pos="347663" algn="l"/>
            </a:tabLst>
          </a:pPr>
          <a:r>
            <a:rPr lang="en-US" sz="3600" dirty="0" smtClean="0">
              <a:solidFill>
                <a:schemeClr val="tx1"/>
              </a:solidFill>
              <a:latin typeface="Preeti" pitchFamily="2" charset="0"/>
            </a:rPr>
            <a:t>)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	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hflto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;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befj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e8\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lsg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laifo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,</a:t>
          </a:r>
        </a:p>
        <a:p>
          <a:pPr marL="347663" indent="-347663" algn="l">
            <a:tabLst>
              <a:tab pos="347663" algn="l"/>
            </a:tabLst>
          </a:pP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	 /</a:t>
          </a:r>
        </a:p>
        <a:p>
          <a:pPr marL="347663" indent="-347663" algn="l">
            <a:tabLst>
              <a:tab pos="347663" algn="l"/>
            </a:tabLst>
          </a:pP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	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JolQmut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uf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]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kgLotfsf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laifox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?</a:t>
          </a:r>
        </a:p>
        <a:p>
          <a:pPr marL="347663" indent="-347663" algn="l">
            <a:tabLst>
              <a:tab pos="347663" algn="l"/>
            </a:tabLst>
          </a:pPr>
          <a:endParaRPr lang="en-US" sz="3600" dirty="0" smtClean="0">
            <a:solidFill>
              <a:schemeClr val="tx1"/>
            </a:solidFill>
            <a:latin typeface="Preeti" pitchFamily="2" charset="0"/>
          </a:endParaRPr>
        </a:p>
        <a:p>
          <a:pPr marL="347663" indent="-347663" algn="l">
            <a:tabLst>
              <a:tab pos="347663" algn="l"/>
            </a:tabLst>
          </a:pPr>
          <a:endParaRPr lang="en-US" sz="3600" dirty="0" smtClean="0">
            <a:solidFill>
              <a:schemeClr val="tx1"/>
            </a:solidFill>
            <a:latin typeface="Preeti" pitchFamily="2" charset="0"/>
          </a:endParaRPr>
        </a:p>
        <a:p>
          <a:pPr marL="347663" indent="-347663" algn="l">
            <a:tabLst>
              <a:tab pos="347663" algn="l"/>
            </a:tabLst>
          </a:pPr>
          <a:endParaRPr lang="en-US" sz="3600" dirty="0">
            <a:solidFill>
              <a:schemeClr val="tx1"/>
            </a:solidFill>
            <a:latin typeface="Preeti" pitchFamily="2" charset="0"/>
          </a:endParaRPr>
        </a:p>
      </dgm:t>
    </dgm:pt>
    <dgm:pt modelId="{09B00837-E3CE-4154-A4A3-17B5738FCDAF}" type="parTrans" cxnId="{EFFBF188-7CD2-4BD2-9C8C-BA0E3B94AE7D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8E3A5E08-2C68-4E87-8F10-94D61BCE5734}" type="sibTrans" cxnId="{EFFBF188-7CD2-4BD2-9C8C-BA0E3B94AE7D}">
      <dgm:prSet/>
      <dgm:spPr/>
      <dgm:t>
        <a:bodyPr/>
        <a:lstStyle/>
        <a:p>
          <a:endParaRPr lang="en-US"/>
        </a:p>
      </dgm:t>
    </dgm:pt>
    <dgm:pt modelId="{9B2AD721-96AF-44B1-842F-BE774D9E8C61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pPr marL="347663" indent="-347663" algn="l">
            <a:tabLst>
              <a:tab pos="347663" algn="l"/>
            </a:tabLst>
          </a:pP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) 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cfly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{s 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lxtdf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c;/ kg]{</a:t>
          </a:r>
        </a:p>
        <a:p>
          <a:pPr marL="347663" indent="-347663" algn="l">
            <a:tabLst>
              <a:tab pos="347663" algn="l"/>
            </a:tabLst>
          </a:pP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)	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af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}l4s 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lxtdf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c;/ kg]{</a:t>
          </a:r>
        </a:p>
        <a:p>
          <a:pPr marL="347663" indent="-347663" algn="l">
            <a:tabLst>
              <a:tab pos="347663" algn="l"/>
            </a:tabLst>
          </a:pP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)	a}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lsË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uf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]</a:t>
          </a:r>
          <a:r>
            <a:rPr lang="en-US" sz="3200" dirty="0" err="1" smtClean="0">
              <a:solidFill>
                <a:schemeClr val="tx1"/>
              </a:solidFill>
              <a:latin typeface="Preeti" pitchFamily="2" charset="0"/>
            </a:rPr>
            <a:t>kgLotdf</a:t>
          </a:r>
          <a:r>
            <a:rPr lang="en-US" sz="3200" dirty="0" smtClean="0">
              <a:solidFill>
                <a:schemeClr val="tx1"/>
              </a:solidFill>
              <a:latin typeface="Preeti" pitchFamily="2" charset="0"/>
            </a:rPr>
            <a:t> c;/ kg</a:t>
          </a:r>
          <a:r>
            <a:rPr lang="en-US" sz="3600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sz="3600" dirty="0">
            <a:solidFill>
              <a:schemeClr val="tx1"/>
            </a:solidFill>
            <a:latin typeface="Preeti" pitchFamily="2" charset="0"/>
          </a:endParaRPr>
        </a:p>
      </dgm:t>
    </dgm:pt>
    <dgm:pt modelId="{61B4E927-C7EF-49EC-BBEA-C91F49EB9F92}" type="parTrans" cxnId="{F7D467FD-ABE3-47F6-A76D-014C3266960C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92CC8E56-01C6-4156-B76C-3D8059DBA213}" type="sibTrans" cxnId="{F7D467FD-ABE3-47F6-A76D-014C3266960C}">
      <dgm:prSet/>
      <dgm:spPr/>
      <dgm:t>
        <a:bodyPr/>
        <a:lstStyle/>
        <a:p>
          <a:endParaRPr lang="en-US"/>
        </a:p>
      </dgm:t>
    </dgm:pt>
    <dgm:pt modelId="{4DD8941E-3A71-451B-9CB7-1A330B81B7B0}" type="pres">
      <dgm:prSet presAssocID="{EF746F0C-2900-4B8D-AB8B-BF8CF928054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8DFA53F-5D98-46C3-8802-8A54A9123024}" type="pres">
      <dgm:prSet presAssocID="{EDE140C3-47A0-4E35-BC4F-AAAADE7101A5}" presName="hierRoot1" presStyleCnt="0">
        <dgm:presLayoutVars>
          <dgm:hierBranch val="init"/>
        </dgm:presLayoutVars>
      </dgm:prSet>
      <dgm:spPr/>
    </dgm:pt>
    <dgm:pt modelId="{4C9A0173-8B32-4DEF-8B7B-26F0C8E956D1}" type="pres">
      <dgm:prSet presAssocID="{EDE140C3-47A0-4E35-BC4F-AAAADE7101A5}" presName="rootComposite1" presStyleCnt="0"/>
      <dgm:spPr/>
    </dgm:pt>
    <dgm:pt modelId="{48BA7257-D6F7-4058-B55B-F3D02B05028E}" type="pres">
      <dgm:prSet presAssocID="{EDE140C3-47A0-4E35-BC4F-AAAADE7101A5}" presName="rootText1" presStyleLbl="node0" presStyleIdx="0" presStyleCnt="1" custScaleX="191185" custLinFactNeighborY="-373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011523-ADED-46BD-929F-5ACCD528C7D2}" type="pres">
      <dgm:prSet presAssocID="{EDE140C3-47A0-4E35-BC4F-AAAADE7101A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A82DAE2-9577-4844-B631-B78F95E3D90C}" type="pres">
      <dgm:prSet presAssocID="{EDE140C3-47A0-4E35-BC4F-AAAADE7101A5}" presName="hierChild2" presStyleCnt="0"/>
      <dgm:spPr/>
    </dgm:pt>
    <dgm:pt modelId="{33041FD3-3656-4119-A9F7-B4A3AF45B6A9}" type="pres">
      <dgm:prSet presAssocID="{EDDFD799-7D17-4283-AC8E-1CC7182235F2}" presName="Name37" presStyleLbl="parChTrans1D2" presStyleIdx="0" presStyleCnt="4"/>
      <dgm:spPr/>
      <dgm:t>
        <a:bodyPr/>
        <a:lstStyle/>
        <a:p>
          <a:endParaRPr lang="en-US"/>
        </a:p>
      </dgm:t>
    </dgm:pt>
    <dgm:pt modelId="{7C71CE7E-2F1E-416B-B092-125CF5D4834F}" type="pres">
      <dgm:prSet presAssocID="{671F22B5-A565-4126-A699-85673551B45C}" presName="hierRoot2" presStyleCnt="0">
        <dgm:presLayoutVars>
          <dgm:hierBranch val="init"/>
        </dgm:presLayoutVars>
      </dgm:prSet>
      <dgm:spPr/>
    </dgm:pt>
    <dgm:pt modelId="{AFE8BD6F-2E56-438F-ACEE-C9B1863294D9}" type="pres">
      <dgm:prSet presAssocID="{671F22B5-A565-4126-A699-85673551B45C}" presName="rootComposite" presStyleCnt="0"/>
      <dgm:spPr/>
    </dgm:pt>
    <dgm:pt modelId="{5932B1B4-E315-4BE6-88AF-F092F40016A9}" type="pres">
      <dgm:prSet presAssocID="{671F22B5-A565-4126-A699-85673551B45C}" presName="rootText" presStyleLbl="node2" presStyleIdx="0" presStyleCnt="4" custScaleY="397729" custLinFactNeighborX="1081" custLinFactNeighborY="33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2311F6-DD2F-489C-9C5F-850DAB608FF8}" type="pres">
      <dgm:prSet presAssocID="{671F22B5-A565-4126-A699-85673551B45C}" presName="rootConnector" presStyleLbl="node2" presStyleIdx="0" presStyleCnt="4"/>
      <dgm:spPr/>
      <dgm:t>
        <a:bodyPr/>
        <a:lstStyle/>
        <a:p>
          <a:endParaRPr lang="en-US"/>
        </a:p>
      </dgm:t>
    </dgm:pt>
    <dgm:pt modelId="{F47CC732-A862-42DD-A295-9A49C06F87A8}" type="pres">
      <dgm:prSet presAssocID="{671F22B5-A565-4126-A699-85673551B45C}" presName="hierChild4" presStyleCnt="0"/>
      <dgm:spPr/>
    </dgm:pt>
    <dgm:pt modelId="{5D556E8C-18A1-4320-B540-0743AA9C65C0}" type="pres">
      <dgm:prSet presAssocID="{671F22B5-A565-4126-A699-85673551B45C}" presName="hierChild5" presStyleCnt="0"/>
      <dgm:spPr/>
    </dgm:pt>
    <dgm:pt modelId="{85BD646E-1EE0-4CB5-BFA2-DF5D7918E2B6}" type="pres">
      <dgm:prSet presAssocID="{01F3ED98-D1AE-41F0-87C2-F76A62115000}" presName="Name37" presStyleLbl="parChTrans1D2" presStyleIdx="1" presStyleCnt="4"/>
      <dgm:spPr/>
      <dgm:t>
        <a:bodyPr/>
        <a:lstStyle/>
        <a:p>
          <a:endParaRPr lang="en-US"/>
        </a:p>
      </dgm:t>
    </dgm:pt>
    <dgm:pt modelId="{A1FD64E1-57C8-4EB2-9D86-5A827859D01C}" type="pres">
      <dgm:prSet presAssocID="{EDFCB2C2-CC89-4217-879B-67FCFBD3582D}" presName="hierRoot2" presStyleCnt="0">
        <dgm:presLayoutVars>
          <dgm:hierBranch val="init"/>
        </dgm:presLayoutVars>
      </dgm:prSet>
      <dgm:spPr/>
    </dgm:pt>
    <dgm:pt modelId="{9107B72C-F5AA-475F-A859-CCFEE2924B49}" type="pres">
      <dgm:prSet presAssocID="{EDFCB2C2-CC89-4217-879B-67FCFBD3582D}" presName="rootComposite" presStyleCnt="0"/>
      <dgm:spPr/>
    </dgm:pt>
    <dgm:pt modelId="{6F82B299-5AA7-4576-BCF1-242D0B1A0EE9}" type="pres">
      <dgm:prSet presAssocID="{EDFCB2C2-CC89-4217-879B-67FCFBD3582D}" presName="rootText" presStyleLbl="node2" presStyleIdx="1" presStyleCnt="4" custScaleY="307392" custLinFactNeighborX="-5370" custLinFactNeighborY="419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ED830D-0ADE-41A7-AB0F-B5842A34DA20}" type="pres">
      <dgm:prSet presAssocID="{EDFCB2C2-CC89-4217-879B-67FCFBD3582D}" presName="rootConnector" presStyleLbl="node2" presStyleIdx="1" presStyleCnt="4"/>
      <dgm:spPr/>
      <dgm:t>
        <a:bodyPr/>
        <a:lstStyle/>
        <a:p>
          <a:endParaRPr lang="en-US"/>
        </a:p>
      </dgm:t>
    </dgm:pt>
    <dgm:pt modelId="{22F4DBAB-5A37-4D06-B828-B7F394035E4B}" type="pres">
      <dgm:prSet presAssocID="{EDFCB2C2-CC89-4217-879B-67FCFBD3582D}" presName="hierChild4" presStyleCnt="0"/>
      <dgm:spPr/>
    </dgm:pt>
    <dgm:pt modelId="{C1F2EC44-63A6-4A19-BD1E-AB7272C67BE8}" type="pres">
      <dgm:prSet presAssocID="{EDFCB2C2-CC89-4217-879B-67FCFBD3582D}" presName="hierChild5" presStyleCnt="0"/>
      <dgm:spPr/>
    </dgm:pt>
    <dgm:pt modelId="{CEFC7B52-A75F-460C-B791-0412EA097E16}" type="pres">
      <dgm:prSet presAssocID="{61B4E927-C7EF-49EC-BBEA-C91F49EB9F92}" presName="Name37" presStyleLbl="parChTrans1D2" presStyleIdx="2" presStyleCnt="4"/>
      <dgm:spPr/>
      <dgm:t>
        <a:bodyPr/>
        <a:lstStyle/>
        <a:p>
          <a:endParaRPr lang="en-US"/>
        </a:p>
      </dgm:t>
    </dgm:pt>
    <dgm:pt modelId="{77A04D8B-1964-4A87-98D2-02677D6C7DA6}" type="pres">
      <dgm:prSet presAssocID="{9B2AD721-96AF-44B1-842F-BE774D9E8C61}" presName="hierRoot2" presStyleCnt="0">
        <dgm:presLayoutVars>
          <dgm:hierBranch val="init"/>
        </dgm:presLayoutVars>
      </dgm:prSet>
      <dgm:spPr/>
    </dgm:pt>
    <dgm:pt modelId="{6884698C-7899-4BFD-8BED-BFF04833AE15}" type="pres">
      <dgm:prSet presAssocID="{9B2AD721-96AF-44B1-842F-BE774D9E8C61}" presName="rootComposite" presStyleCnt="0"/>
      <dgm:spPr/>
    </dgm:pt>
    <dgm:pt modelId="{528965F2-2A7A-4DD8-96DB-0277395C363C}" type="pres">
      <dgm:prSet presAssocID="{9B2AD721-96AF-44B1-842F-BE774D9E8C61}" presName="rootText" presStyleLbl="node2" presStyleIdx="2" presStyleCnt="4" custScaleY="415537" custLinFactNeighborX="-575" custLinFactNeighborY="33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0C2F96-B3DF-4C41-8508-868C160ED0B6}" type="pres">
      <dgm:prSet presAssocID="{9B2AD721-96AF-44B1-842F-BE774D9E8C61}" presName="rootConnector" presStyleLbl="node2" presStyleIdx="2" presStyleCnt="4"/>
      <dgm:spPr/>
      <dgm:t>
        <a:bodyPr/>
        <a:lstStyle/>
        <a:p>
          <a:endParaRPr lang="en-US"/>
        </a:p>
      </dgm:t>
    </dgm:pt>
    <dgm:pt modelId="{A2F02929-4632-4A69-A3F8-8387B217EBCD}" type="pres">
      <dgm:prSet presAssocID="{9B2AD721-96AF-44B1-842F-BE774D9E8C61}" presName="hierChild4" presStyleCnt="0"/>
      <dgm:spPr/>
    </dgm:pt>
    <dgm:pt modelId="{3578E188-79FB-44A2-9D58-B190B26520A1}" type="pres">
      <dgm:prSet presAssocID="{9B2AD721-96AF-44B1-842F-BE774D9E8C61}" presName="hierChild5" presStyleCnt="0"/>
      <dgm:spPr/>
    </dgm:pt>
    <dgm:pt modelId="{7D783778-8873-493D-9566-4E203A183FFA}" type="pres">
      <dgm:prSet presAssocID="{09B00837-E3CE-4154-A4A3-17B5738FCDAF}" presName="Name37" presStyleLbl="parChTrans1D2" presStyleIdx="3" presStyleCnt="4"/>
      <dgm:spPr/>
      <dgm:t>
        <a:bodyPr/>
        <a:lstStyle/>
        <a:p>
          <a:endParaRPr lang="en-US"/>
        </a:p>
      </dgm:t>
    </dgm:pt>
    <dgm:pt modelId="{CB8AC925-34F8-42C6-81FA-C779130CBC1F}" type="pres">
      <dgm:prSet presAssocID="{956E535E-25FE-452D-917F-A69F6857C578}" presName="hierRoot2" presStyleCnt="0">
        <dgm:presLayoutVars>
          <dgm:hierBranch val="init"/>
        </dgm:presLayoutVars>
      </dgm:prSet>
      <dgm:spPr/>
    </dgm:pt>
    <dgm:pt modelId="{EF0784DA-112A-4D70-A4C2-AA0E5B402230}" type="pres">
      <dgm:prSet presAssocID="{956E535E-25FE-452D-917F-A69F6857C578}" presName="rootComposite" presStyleCnt="0"/>
      <dgm:spPr/>
    </dgm:pt>
    <dgm:pt modelId="{67B7A69F-5F17-48AE-BADE-6C040158DA96}" type="pres">
      <dgm:prSet presAssocID="{956E535E-25FE-452D-917F-A69F6857C578}" presName="rootText" presStyleLbl="node2" presStyleIdx="3" presStyleCnt="4" custScaleY="410819" custLinFactNeighborX="-1127" custLinFactNeighborY="33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C6A99C-CA52-452C-86F5-63ED1B1BD623}" type="pres">
      <dgm:prSet presAssocID="{956E535E-25FE-452D-917F-A69F6857C578}" presName="rootConnector" presStyleLbl="node2" presStyleIdx="3" presStyleCnt="4"/>
      <dgm:spPr/>
      <dgm:t>
        <a:bodyPr/>
        <a:lstStyle/>
        <a:p>
          <a:endParaRPr lang="en-US"/>
        </a:p>
      </dgm:t>
    </dgm:pt>
    <dgm:pt modelId="{3898DF49-EC0B-415F-8B99-B45EB8EC916F}" type="pres">
      <dgm:prSet presAssocID="{956E535E-25FE-452D-917F-A69F6857C578}" presName="hierChild4" presStyleCnt="0"/>
      <dgm:spPr/>
    </dgm:pt>
    <dgm:pt modelId="{DBCDE919-2251-4E93-82A7-85C2E884DAAE}" type="pres">
      <dgm:prSet presAssocID="{956E535E-25FE-452D-917F-A69F6857C578}" presName="hierChild5" presStyleCnt="0"/>
      <dgm:spPr/>
    </dgm:pt>
    <dgm:pt modelId="{C76BF297-AF61-419C-B23A-4AB0659C2E17}" type="pres">
      <dgm:prSet presAssocID="{EDE140C3-47A0-4E35-BC4F-AAAADE7101A5}" presName="hierChild3" presStyleCnt="0"/>
      <dgm:spPr/>
    </dgm:pt>
  </dgm:ptLst>
  <dgm:cxnLst>
    <dgm:cxn modelId="{BA499C2A-EAA7-46D3-96A2-0B863924C385}" type="presOf" srcId="{EDE140C3-47A0-4E35-BC4F-AAAADE7101A5}" destId="{61011523-ADED-46BD-929F-5ACCD528C7D2}" srcOrd="1" destOrd="0" presId="urn:microsoft.com/office/officeart/2005/8/layout/orgChart1"/>
    <dgm:cxn modelId="{BB7CB18D-BA7B-4341-BEB8-CA03AF40F6CE}" type="presOf" srcId="{9B2AD721-96AF-44B1-842F-BE774D9E8C61}" destId="{528965F2-2A7A-4DD8-96DB-0277395C363C}" srcOrd="0" destOrd="0" presId="urn:microsoft.com/office/officeart/2005/8/layout/orgChart1"/>
    <dgm:cxn modelId="{A4F39B12-36DF-4ED0-B474-BE4EF9892FC7}" type="presOf" srcId="{9B2AD721-96AF-44B1-842F-BE774D9E8C61}" destId="{CC0C2F96-B3DF-4C41-8508-868C160ED0B6}" srcOrd="1" destOrd="0" presId="urn:microsoft.com/office/officeart/2005/8/layout/orgChart1"/>
    <dgm:cxn modelId="{9314EC29-AB93-462E-9E74-723DFD40FE9C}" type="presOf" srcId="{956E535E-25FE-452D-917F-A69F6857C578}" destId="{67B7A69F-5F17-48AE-BADE-6C040158DA96}" srcOrd="0" destOrd="0" presId="urn:microsoft.com/office/officeart/2005/8/layout/orgChart1"/>
    <dgm:cxn modelId="{59B45ABC-C883-40C1-A756-EE83207E4072}" type="presOf" srcId="{EDE140C3-47A0-4E35-BC4F-AAAADE7101A5}" destId="{48BA7257-D6F7-4058-B55B-F3D02B05028E}" srcOrd="0" destOrd="0" presId="urn:microsoft.com/office/officeart/2005/8/layout/orgChart1"/>
    <dgm:cxn modelId="{3355E5B9-DDDA-4B7E-8833-FE31FFFF9BE9}" type="presOf" srcId="{EDFCB2C2-CC89-4217-879B-67FCFBD3582D}" destId="{B6ED830D-0ADE-41A7-AB0F-B5842A34DA20}" srcOrd="1" destOrd="0" presId="urn:microsoft.com/office/officeart/2005/8/layout/orgChart1"/>
    <dgm:cxn modelId="{0F5B504A-5F9B-4517-9DCF-BA71EBCB0FC7}" type="presOf" srcId="{EF746F0C-2900-4B8D-AB8B-BF8CF9280547}" destId="{4DD8941E-3A71-451B-9CB7-1A330B81B7B0}" srcOrd="0" destOrd="0" presId="urn:microsoft.com/office/officeart/2005/8/layout/orgChart1"/>
    <dgm:cxn modelId="{F7D467FD-ABE3-47F6-A76D-014C3266960C}" srcId="{EDE140C3-47A0-4E35-BC4F-AAAADE7101A5}" destId="{9B2AD721-96AF-44B1-842F-BE774D9E8C61}" srcOrd="2" destOrd="0" parTransId="{61B4E927-C7EF-49EC-BBEA-C91F49EB9F92}" sibTransId="{92CC8E56-01C6-4156-B76C-3D8059DBA213}"/>
    <dgm:cxn modelId="{B2F16B5C-6810-405B-8A5C-647466DDE0CC}" srcId="{EF746F0C-2900-4B8D-AB8B-BF8CF9280547}" destId="{EDE140C3-47A0-4E35-BC4F-AAAADE7101A5}" srcOrd="0" destOrd="0" parTransId="{2297855A-7107-4ECF-AA5A-9DB9778E7F29}" sibTransId="{0E9141FB-47BB-4E4A-9BC0-053C3916B1F9}"/>
    <dgm:cxn modelId="{8242ECC7-3AB4-403D-9C27-A8224191C8B9}" type="presOf" srcId="{EDDFD799-7D17-4283-AC8E-1CC7182235F2}" destId="{33041FD3-3656-4119-A9F7-B4A3AF45B6A9}" srcOrd="0" destOrd="0" presId="urn:microsoft.com/office/officeart/2005/8/layout/orgChart1"/>
    <dgm:cxn modelId="{EFFBF188-7CD2-4BD2-9C8C-BA0E3B94AE7D}" srcId="{EDE140C3-47A0-4E35-BC4F-AAAADE7101A5}" destId="{956E535E-25FE-452D-917F-A69F6857C578}" srcOrd="3" destOrd="0" parTransId="{09B00837-E3CE-4154-A4A3-17B5738FCDAF}" sibTransId="{8E3A5E08-2C68-4E87-8F10-94D61BCE5734}"/>
    <dgm:cxn modelId="{B17A6A39-342E-4103-9295-80BAF8499801}" srcId="{EDE140C3-47A0-4E35-BC4F-AAAADE7101A5}" destId="{671F22B5-A565-4126-A699-85673551B45C}" srcOrd="0" destOrd="0" parTransId="{EDDFD799-7D17-4283-AC8E-1CC7182235F2}" sibTransId="{BFFE098F-ECF0-477B-AC80-DD8E36C506D8}"/>
    <dgm:cxn modelId="{9303169E-E2BF-4C11-9B6C-DFF499DF4BF9}" type="presOf" srcId="{671F22B5-A565-4126-A699-85673551B45C}" destId="{782311F6-DD2F-489C-9C5F-850DAB608FF8}" srcOrd="1" destOrd="0" presId="urn:microsoft.com/office/officeart/2005/8/layout/orgChart1"/>
    <dgm:cxn modelId="{EEC6AC82-DEB1-43F5-A6B4-2D70D77A5740}" type="presOf" srcId="{671F22B5-A565-4126-A699-85673551B45C}" destId="{5932B1B4-E315-4BE6-88AF-F092F40016A9}" srcOrd="0" destOrd="0" presId="urn:microsoft.com/office/officeart/2005/8/layout/orgChart1"/>
    <dgm:cxn modelId="{CAFBD81E-9F12-486B-9244-B25684529753}" type="presOf" srcId="{61B4E927-C7EF-49EC-BBEA-C91F49EB9F92}" destId="{CEFC7B52-A75F-460C-B791-0412EA097E16}" srcOrd="0" destOrd="0" presId="urn:microsoft.com/office/officeart/2005/8/layout/orgChart1"/>
    <dgm:cxn modelId="{781FC177-1227-4B19-B636-88A186BB7225}" type="presOf" srcId="{09B00837-E3CE-4154-A4A3-17B5738FCDAF}" destId="{7D783778-8873-493D-9566-4E203A183FFA}" srcOrd="0" destOrd="0" presId="urn:microsoft.com/office/officeart/2005/8/layout/orgChart1"/>
    <dgm:cxn modelId="{72D54A8B-5D56-460B-A5FA-B35F8B500D99}" srcId="{EDE140C3-47A0-4E35-BC4F-AAAADE7101A5}" destId="{EDFCB2C2-CC89-4217-879B-67FCFBD3582D}" srcOrd="1" destOrd="0" parTransId="{01F3ED98-D1AE-41F0-87C2-F76A62115000}" sibTransId="{086D49CD-252B-4707-B612-C0E247CD8227}"/>
    <dgm:cxn modelId="{1B48FDFF-4C62-40EA-9519-168A65ECEC62}" type="presOf" srcId="{EDFCB2C2-CC89-4217-879B-67FCFBD3582D}" destId="{6F82B299-5AA7-4576-BCF1-242D0B1A0EE9}" srcOrd="0" destOrd="0" presId="urn:microsoft.com/office/officeart/2005/8/layout/orgChart1"/>
    <dgm:cxn modelId="{C2458002-3CBA-4A59-9144-939513BB2FD2}" type="presOf" srcId="{956E535E-25FE-452D-917F-A69F6857C578}" destId="{E8C6A99C-CA52-452C-86F5-63ED1B1BD623}" srcOrd="1" destOrd="0" presId="urn:microsoft.com/office/officeart/2005/8/layout/orgChart1"/>
    <dgm:cxn modelId="{A6AF5379-FB9D-4973-B0AB-3E80F257EC31}" type="presOf" srcId="{01F3ED98-D1AE-41F0-87C2-F76A62115000}" destId="{85BD646E-1EE0-4CB5-BFA2-DF5D7918E2B6}" srcOrd="0" destOrd="0" presId="urn:microsoft.com/office/officeart/2005/8/layout/orgChart1"/>
    <dgm:cxn modelId="{9F9F6D4C-191D-4CCC-A978-1EB1E9F26F1E}" type="presParOf" srcId="{4DD8941E-3A71-451B-9CB7-1A330B81B7B0}" destId="{08DFA53F-5D98-46C3-8802-8A54A9123024}" srcOrd="0" destOrd="0" presId="urn:microsoft.com/office/officeart/2005/8/layout/orgChart1"/>
    <dgm:cxn modelId="{5E7AD171-3241-469C-921F-DA1E6B855F2E}" type="presParOf" srcId="{08DFA53F-5D98-46C3-8802-8A54A9123024}" destId="{4C9A0173-8B32-4DEF-8B7B-26F0C8E956D1}" srcOrd="0" destOrd="0" presId="urn:microsoft.com/office/officeart/2005/8/layout/orgChart1"/>
    <dgm:cxn modelId="{A3A5B52B-A8DC-4E66-B50B-D73D2AA22A67}" type="presParOf" srcId="{4C9A0173-8B32-4DEF-8B7B-26F0C8E956D1}" destId="{48BA7257-D6F7-4058-B55B-F3D02B05028E}" srcOrd="0" destOrd="0" presId="urn:microsoft.com/office/officeart/2005/8/layout/orgChart1"/>
    <dgm:cxn modelId="{BEF7D66E-E67C-46D3-BA4B-5C0C676C78F9}" type="presParOf" srcId="{4C9A0173-8B32-4DEF-8B7B-26F0C8E956D1}" destId="{61011523-ADED-46BD-929F-5ACCD528C7D2}" srcOrd="1" destOrd="0" presId="urn:microsoft.com/office/officeart/2005/8/layout/orgChart1"/>
    <dgm:cxn modelId="{227F2FBF-8D66-4CAC-B8DE-26C9C88F551E}" type="presParOf" srcId="{08DFA53F-5D98-46C3-8802-8A54A9123024}" destId="{0A82DAE2-9577-4844-B631-B78F95E3D90C}" srcOrd="1" destOrd="0" presId="urn:microsoft.com/office/officeart/2005/8/layout/orgChart1"/>
    <dgm:cxn modelId="{64AA010A-3E58-47C5-845F-1462BED2B936}" type="presParOf" srcId="{0A82DAE2-9577-4844-B631-B78F95E3D90C}" destId="{33041FD3-3656-4119-A9F7-B4A3AF45B6A9}" srcOrd="0" destOrd="0" presId="urn:microsoft.com/office/officeart/2005/8/layout/orgChart1"/>
    <dgm:cxn modelId="{DB4BA17F-1B1D-4D9F-94B4-45FFFDCB292D}" type="presParOf" srcId="{0A82DAE2-9577-4844-B631-B78F95E3D90C}" destId="{7C71CE7E-2F1E-416B-B092-125CF5D4834F}" srcOrd="1" destOrd="0" presId="urn:microsoft.com/office/officeart/2005/8/layout/orgChart1"/>
    <dgm:cxn modelId="{B8CAA581-71D2-45C6-A610-9B39BE5CF104}" type="presParOf" srcId="{7C71CE7E-2F1E-416B-B092-125CF5D4834F}" destId="{AFE8BD6F-2E56-438F-ACEE-C9B1863294D9}" srcOrd="0" destOrd="0" presId="urn:microsoft.com/office/officeart/2005/8/layout/orgChart1"/>
    <dgm:cxn modelId="{79591036-90DC-4B0E-AD6E-3D451B08FF0D}" type="presParOf" srcId="{AFE8BD6F-2E56-438F-ACEE-C9B1863294D9}" destId="{5932B1B4-E315-4BE6-88AF-F092F40016A9}" srcOrd="0" destOrd="0" presId="urn:microsoft.com/office/officeart/2005/8/layout/orgChart1"/>
    <dgm:cxn modelId="{12C455EC-C069-4BEA-AAD7-6CA1FB23606A}" type="presParOf" srcId="{AFE8BD6F-2E56-438F-ACEE-C9B1863294D9}" destId="{782311F6-DD2F-489C-9C5F-850DAB608FF8}" srcOrd="1" destOrd="0" presId="urn:microsoft.com/office/officeart/2005/8/layout/orgChart1"/>
    <dgm:cxn modelId="{ED1E9674-D434-4D50-8F2C-192E799CAB69}" type="presParOf" srcId="{7C71CE7E-2F1E-416B-B092-125CF5D4834F}" destId="{F47CC732-A862-42DD-A295-9A49C06F87A8}" srcOrd="1" destOrd="0" presId="urn:microsoft.com/office/officeart/2005/8/layout/orgChart1"/>
    <dgm:cxn modelId="{2BD47664-21F4-4FF6-93FD-C2D91ABB0FE5}" type="presParOf" srcId="{7C71CE7E-2F1E-416B-B092-125CF5D4834F}" destId="{5D556E8C-18A1-4320-B540-0743AA9C65C0}" srcOrd="2" destOrd="0" presId="urn:microsoft.com/office/officeart/2005/8/layout/orgChart1"/>
    <dgm:cxn modelId="{88006365-CA1B-4D83-88B7-36699539B44F}" type="presParOf" srcId="{0A82DAE2-9577-4844-B631-B78F95E3D90C}" destId="{85BD646E-1EE0-4CB5-BFA2-DF5D7918E2B6}" srcOrd="2" destOrd="0" presId="urn:microsoft.com/office/officeart/2005/8/layout/orgChart1"/>
    <dgm:cxn modelId="{07581C24-391C-4E74-AF3E-1F5ADA94A3F2}" type="presParOf" srcId="{0A82DAE2-9577-4844-B631-B78F95E3D90C}" destId="{A1FD64E1-57C8-4EB2-9D86-5A827859D01C}" srcOrd="3" destOrd="0" presId="urn:microsoft.com/office/officeart/2005/8/layout/orgChart1"/>
    <dgm:cxn modelId="{426CA74F-E68B-42A4-8480-18588D268AC3}" type="presParOf" srcId="{A1FD64E1-57C8-4EB2-9D86-5A827859D01C}" destId="{9107B72C-F5AA-475F-A859-CCFEE2924B49}" srcOrd="0" destOrd="0" presId="urn:microsoft.com/office/officeart/2005/8/layout/orgChart1"/>
    <dgm:cxn modelId="{D13DD7C5-B8D2-4E9A-ABDA-B7D1928AF4A1}" type="presParOf" srcId="{9107B72C-F5AA-475F-A859-CCFEE2924B49}" destId="{6F82B299-5AA7-4576-BCF1-242D0B1A0EE9}" srcOrd="0" destOrd="0" presId="urn:microsoft.com/office/officeart/2005/8/layout/orgChart1"/>
    <dgm:cxn modelId="{CE8F08ED-F0DB-4BAA-B21E-47408D3BE6BA}" type="presParOf" srcId="{9107B72C-F5AA-475F-A859-CCFEE2924B49}" destId="{B6ED830D-0ADE-41A7-AB0F-B5842A34DA20}" srcOrd="1" destOrd="0" presId="urn:microsoft.com/office/officeart/2005/8/layout/orgChart1"/>
    <dgm:cxn modelId="{07B8A7A6-417D-4437-A134-054A0CE576EB}" type="presParOf" srcId="{A1FD64E1-57C8-4EB2-9D86-5A827859D01C}" destId="{22F4DBAB-5A37-4D06-B828-B7F394035E4B}" srcOrd="1" destOrd="0" presId="urn:microsoft.com/office/officeart/2005/8/layout/orgChart1"/>
    <dgm:cxn modelId="{18B0F57D-9BE6-4F4A-81C4-CC3FD9D66860}" type="presParOf" srcId="{A1FD64E1-57C8-4EB2-9D86-5A827859D01C}" destId="{C1F2EC44-63A6-4A19-BD1E-AB7272C67BE8}" srcOrd="2" destOrd="0" presId="urn:microsoft.com/office/officeart/2005/8/layout/orgChart1"/>
    <dgm:cxn modelId="{FCC1DBDB-44CE-4370-B987-B077405147D7}" type="presParOf" srcId="{0A82DAE2-9577-4844-B631-B78F95E3D90C}" destId="{CEFC7B52-A75F-460C-B791-0412EA097E16}" srcOrd="4" destOrd="0" presId="urn:microsoft.com/office/officeart/2005/8/layout/orgChart1"/>
    <dgm:cxn modelId="{D3921F35-CD67-41CD-B463-896C807A2BA1}" type="presParOf" srcId="{0A82DAE2-9577-4844-B631-B78F95E3D90C}" destId="{77A04D8B-1964-4A87-98D2-02677D6C7DA6}" srcOrd="5" destOrd="0" presId="urn:microsoft.com/office/officeart/2005/8/layout/orgChart1"/>
    <dgm:cxn modelId="{61EDD9FF-C202-4919-B01B-A39A7F4D3841}" type="presParOf" srcId="{77A04D8B-1964-4A87-98D2-02677D6C7DA6}" destId="{6884698C-7899-4BFD-8BED-BFF04833AE15}" srcOrd="0" destOrd="0" presId="urn:microsoft.com/office/officeart/2005/8/layout/orgChart1"/>
    <dgm:cxn modelId="{EEF53613-94A9-4445-A9FF-CAB0F49EBE3B}" type="presParOf" srcId="{6884698C-7899-4BFD-8BED-BFF04833AE15}" destId="{528965F2-2A7A-4DD8-96DB-0277395C363C}" srcOrd="0" destOrd="0" presId="urn:microsoft.com/office/officeart/2005/8/layout/orgChart1"/>
    <dgm:cxn modelId="{D251F459-EF68-40C1-A1A8-65A81EB6FF1F}" type="presParOf" srcId="{6884698C-7899-4BFD-8BED-BFF04833AE15}" destId="{CC0C2F96-B3DF-4C41-8508-868C160ED0B6}" srcOrd="1" destOrd="0" presId="urn:microsoft.com/office/officeart/2005/8/layout/orgChart1"/>
    <dgm:cxn modelId="{0A134354-3086-45DA-8F82-D521717AFF4C}" type="presParOf" srcId="{77A04D8B-1964-4A87-98D2-02677D6C7DA6}" destId="{A2F02929-4632-4A69-A3F8-8387B217EBCD}" srcOrd="1" destOrd="0" presId="urn:microsoft.com/office/officeart/2005/8/layout/orgChart1"/>
    <dgm:cxn modelId="{88ADA1D7-6E4B-4A51-B27E-89C64449D61D}" type="presParOf" srcId="{77A04D8B-1964-4A87-98D2-02677D6C7DA6}" destId="{3578E188-79FB-44A2-9D58-B190B26520A1}" srcOrd="2" destOrd="0" presId="urn:microsoft.com/office/officeart/2005/8/layout/orgChart1"/>
    <dgm:cxn modelId="{E94259BC-495A-4D65-93A2-E2675FDDFD92}" type="presParOf" srcId="{0A82DAE2-9577-4844-B631-B78F95E3D90C}" destId="{7D783778-8873-493D-9566-4E203A183FFA}" srcOrd="6" destOrd="0" presId="urn:microsoft.com/office/officeart/2005/8/layout/orgChart1"/>
    <dgm:cxn modelId="{F384FB23-C18F-4C9F-87C5-338411FA1983}" type="presParOf" srcId="{0A82DAE2-9577-4844-B631-B78F95E3D90C}" destId="{CB8AC925-34F8-42C6-81FA-C779130CBC1F}" srcOrd="7" destOrd="0" presId="urn:microsoft.com/office/officeart/2005/8/layout/orgChart1"/>
    <dgm:cxn modelId="{F3CE7EE1-D528-4341-A0E1-A575223167A4}" type="presParOf" srcId="{CB8AC925-34F8-42C6-81FA-C779130CBC1F}" destId="{EF0784DA-112A-4D70-A4C2-AA0E5B402230}" srcOrd="0" destOrd="0" presId="urn:microsoft.com/office/officeart/2005/8/layout/orgChart1"/>
    <dgm:cxn modelId="{868C1F5E-ED8A-43C9-B986-78ECC2136A66}" type="presParOf" srcId="{EF0784DA-112A-4D70-A4C2-AA0E5B402230}" destId="{67B7A69F-5F17-48AE-BADE-6C040158DA96}" srcOrd="0" destOrd="0" presId="urn:microsoft.com/office/officeart/2005/8/layout/orgChart1"/>
    <dgm:cxn modelId="{EA09AE65-1280-4245-A165-9F7644311853}" type="presParOf" srcId="{EF0784DA-112A-4D70-A4C2-AA0E5B402230}" destId="{E8C6A99C-CA52-452C-86F5-63ED1B1BD623}" srcOrd="1" destOrd="0" presId="urn:microsoft.com/office/officeart/2005/8/layout/orgChart1"/>
    <dgm:cxn modelId="{714D08B3-F7C9-4749-ABB8-C74FED4266AA}" type="presParOf" srcId="{CB8AC925-34F8-42C6-81FA-C779130CBC1F}" destId="{3898DF49-EC0B-415F-8B99-B45EB8EC916F}" srcOrd="1" destOrd="0" presId="urn:microsoft.com/office/officeart/2005/8/layout/orgChart1"/>
    <dgm:cxn modelId="{F1640DCA-D84E-490F-81C5-B9A980FE31B3}" type="presParOf" srcId="{CB8AC925-34F8-42C6-81FA-C779130CBC1F}" destId="{DBCDE919-2251-4E93-82A7-85C2E884DAAE}" srcOrd="2" destOrd="0" presId="urn:microsoft.com/office/officeart/2005/8/layout/orgChart1"/>
    <dgm:cxn modelId="{E90BC319-DFA9-4A60-84EF-5D9164C55DC1}" type="presParOf" srcId="{08DFA53F-5D98-46C3-8802-8A54A9123024}" destId="{C76BF297-AF61-419C-B23A-4AB0659C2E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6300F3-49EC-4FFA-BD1D-F9C5CAF36BEF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C68F6B-35D2-4794-A2FE-2C2C76AE667F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;+s6sfnsf]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l;ldt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calwdf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afx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]s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slxNo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}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lgnDag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x'Fb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}g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6AE2E116-620F-4D37-9C4B-9B8FEC1B20F2}" type="parTrans" cxnId="{8EC8A78F-05AF-4E91-B44E-75F9E8591C8E}">
      <dgm:prSet/>
      <dgm:spPr/>
      <dgm:t>
        <a:bodyPr/>
        <a:lstStyle/>
        <a:p>
          <a:endParaRPr lang="en-US"/>
        </a:p>
      </dgm:t>
    </dgm:pt>
    <dgm:pt modelId="{7AF632F8-0E21-4CF9-9E19-EA3BAA936A91}" type="sibTrans" cxnId="{8EC8A78F-05AF-4E91-B44E-75F9E8591C8E}">
      <dgm:prSet/>
      <dgm:spPr/>
      <dgm:t>
        <a:bodyPr/>
        <a:lstStyle/>
        <a:p>
          <a:endParaRPr lang="en-US"/>
        </a:p>
      </dgm:t>
    </dgm:pt>
    <dgm:pt modelId="{620C2985-E31F-48A6-813C-6B8A6BE3F0F3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;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jf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]{Rr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cbfnt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/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pRr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cbfntn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cfb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]z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ug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{ ;S5g\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5DDD7D1D-33C7-496E-BD6B-9654AF5684CF}" type="parTrans" cxnId="{08A9530C-8C9F-4346-8F20-74ED49CFB813}">
      <dgm:prSet/>
      <dgm:spPr/>
      <dgm:t>
        <a:bodyPr/>
        <a:lstStyle/>
        <a:p>
          <a:endParaRPr lang="en-US"/>
        </a:p>
      </dgm:t>
    </dgm:pt>
    <dgm:pt modelId="{5E4DC524-BE79-488C-8730-0A922A5DDEB3}" type="sibTrans" cxnId="{08A9530C-8C9F-4346-8F20-74ED49CFB813}">
      <dgm:prSet/>
      <dgm:spPr/>
      <dgm:t>
        <a:bodyPr/>
        <a:lstStyle/>
        <a:p>
          <a:endParaRPr lang="en-US"/>
        </a:p>
      </dgm:t>
    </dgm:pt>
    <dgm:pt modelId="{57A7A101-8744-4AAC-B701-A5B02B85158C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k/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dfb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]z,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k|ltif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]w,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pTk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|]if0f,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aGbL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k|TofIfLs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/0f,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/ k[R5f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54E28E79-9A6E-45D2-B715-32531B72FBFC}" type="parTrans" cxnId="{A013E219-6621-4133-B982-B63A1FB52B08}">
      <dgm:prSet/>
      <dgm:spPr/>
      <dgm:t>
        <a:bodyPr/>
        <a:lstStyle/>
        <a:p>
          <a:endParaRPr lang="en-US"/>
        </a:p>
      </dgm:t>
    </dgm:pt>
    <dgm:pt modelId="{1B179AFB-16EF-4C7B-B3A2-7FC7AD0F6F03}" type="sibTrans" cxnId="{A013E219-6621-4133-B982-B63A1FB52B08}">
      <dgm:prSet/>
      <dgm:spPr/>
      <dgm:t>
        <a:bodyPr/>
        <a:lstStyle/>
        <a:p>
          <a:endParaRPr lang="en-US"/>
        </a:p>
      </dgm:t>
    </dgm:pt>
    <dgm:pt modelId="{1ED49446-14CF-4F3C-92DB-591768DBD8A2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of]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df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}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lns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xs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xf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10CA16D3-7729-41C3-993F-B4DE5CD64D90}" type="sibTrans" cxnId="{748147F5-4411-4E0D-A95A-5F6035942F13}">
      <dgm:prSet/>
      <dgm:spPr/>
      <dgm:t>
        <a:bodyPr/>
        <a:lstStyle/>
        <a:p>
          <a:endParaRPr lang="en-US"/>
        </a:p>
      </dgm:t>
    </dgm:pt>
    <dgm:pt modelId="{7024B880-E6ED-4013-B0B2-6C3EA3133FE4}" type="parTrans" cxnId="{748147F5-4411-4E0D-A95A-5F6035942F13}">
      <dgm:prSet/>
      <dgm:spPr/>
      <dgm:t>
        <a:bodyPr/>
        <a:lstStyle/>
        <a:p>
          <a:endParaRPr lang="en-US"/>
        </a:p>
      </dgm:t>
    </dgm:pt>
    <dgm:pt modelId="{D38BD5DA-F18C-45C1-B445-2017809F01CB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;+/If0f, ;Da4{g /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k|rngdf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/fli6«o ;"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cfof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]u 5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CBB5FE2E-EEFE-46D1-8916-C81AC6F65C73}" type="parTrans" cxnId="{1D06D5BF-C0BD-454F-ABA7-0BC5241CD657}">
      <dgm:prSet/>
      <dgm:spPr/>
      <dgm:t>
        <a:bodyPr/>
        <a:lstStyle/>
        <a:p>
          <a:endParaRPr lang="en-US"/>
        </a:p>
      </dgm:t>
    </dgm:pt>
    <dgm:pt modelId="{C1CD39BA-3B62-4E37-90B4-864ED85B54D2}" type="sibTrans" cxnId="{1D06D5BF-C0BD-454F-ABA7-0BC5241CD657}">
      <dgm:prSet/>
      <dgm:spPr/>
      <dgm:t>
        <a:bodyPr/>
        <a:lstStyle/>
        <a:p>
          <a:endParaRPr lang="en-US"/>
        </a:p>
      </dgm:t>
    </dgm:pt>
    <dgm:pt modelId="{038A45B4-EDC7-489D-8B80-0CEA3BB450C6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o;y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{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gful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ssf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xs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dWo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]sf] &gt;]i7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xs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xf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821C3684-2717-4C8B-9943-A1E371560B1F}" type="parTrans" cxnId="{B7FA6BE4-1CDE-43E5-A86C-E04E29675C19}">
      <dgm:prSet/>
      <dgm:spPr/>
      <dgm:t>
        <a:bodyPr/>
        <a:lstStyle/>
        <a:p>
          <a:endParaRPr lang="en-US"/>
        </a:p>
      </dgm:t>
    </dgm:pt>
    <dgm:pt modelId="{14857A04-DBB0-4AAC-97DD-5960FA19B009}" type="sibTrans" cxnId="{B7FA6BE4-1CDE-43E5-A86C-E04E29675C19}">
      <dgm:prSet/>
      <dgm:spPr/>
      <dgm:t>
        <a:bodyPr/>
        <a:lstStyle/>
        <a:p>
          <a:endParaRPr lang="en-US"/>
        </a:p>
      </dgm:t>
    </dgm:pt>
    <dgm:pt modelId="{6FF85495-F8EB-4FCD-B0FC-4F2D1F8AAB6B}" type="pres">
      <dgm:prSet presAssocID="{016300F3-49EC-4FFA-BD1D-F9C5CAF36BE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9025EE-47BD-4E1F-ACF2-43DD5D369626}" type="pres">
      <dgm:prSet presAssocID="{1ED49446-14CF-4F3C-92DB-591768DBD8A2}" presName="node" presStyleLbl="node1" presStyleIdx="0" presStyleCnt="6" custScaleX="194264" custLinFactNeighborX="4235" custLinFactNeighborY="75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AB18F0-C083-458C-82A2-40C064C23C03}" type="pres">
      <dgm:prSet presAssocID="{10CA16D3-7729-41C3-993F-B4DE5CD64D90}" presName="sibTrans" presStyleCnt="0"/>
      <dgm:spPr/>
    </dgm:pt>
    <dgm:pt modelId="{D416C80F-D3A2-4538-86D1-9F9BBA4CAC69}" type="pres">
      <dgm:prSet presAssocID="{FEC68F6B-35D2-4794-A2FE-2C2C76AE667F}" presName="node" presStyleLbl="node1" presStyleIdx="1" presStyleCnt="6" custScaleX="194264" custLinFactNeighborX="2598" custLinFactNeighborY="78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555F3-E289-486C-8A02-7F2C2B5CB167}" type="pres">
      <dgm:prSet presAssocID="{7AF632F8-0E21-4CF9-9E19-EA3BAA936A91}" presName="sibTrans" presStyleCnt="0"/>
      <dgm:spPr/>
    </dgm:pt>
    <dgm:pt modelId="{99C67AE0-48AB-4578-BAE9-5A87BBF46896}" type="pres">
      <dgm:prSet presAssocID="{620C2985-E31F-48A6-813C-6B8A6BE3F0F3}" presName="node" presStyleLbl="node1" presStyleIdx="2" presStyleCnt="6" custScaleX="194264" custLinFactNeighborX="3816" custLinFactNeighborY="39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F03538-C80E-48EC-9792-E1E952F7E625}" type="pres">
      <dgm:prSet presAssocID="{5E4DC524-BE79-488C-8730-0A922A5DDEB3}" presName="sibTrans" presStyleCnt="0"/>
      <dgm:spPr/>
    </dgm:pt>
    <dgm:pt modelId="{7D3D472C-9FC5-4158-A60E-6CC0FB4F45F0}" type="pres">
      <dgm:prSet presAssocID="{57A7A101-8744-4AAC-B701-A5B02B85158C}" presName="node" presStyleLbl="node1" presStyleIdx="3" presStyleCnt="6" custScaleX="194264" custLinFactNeighborX="3078" custLinFactNeighborY="49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2475E2-1A86-494B-BBE2-2E4ADF7D0E13}" type="pres">
      <dgm:prSet presAssocID="{1B179AFB-16EF-4C7B-B3A2-7FC7AD0F6F03}" presName="sibTrans" presStyleCnt="0"/>
      <dgm:spPr/>
    </dgm:pt>
    <dgm:pt modelId="{B707272A-F706-4A0B-8D47-A7841090E3CD}" type="pres">
      <dgm:prSet presAssocID="{D38BD5DA-F18C-45C1-B445-2017809F01CB}" presName="node" presStyleLbl="node1" presStyleIdx="4" presStyleCnt="6" custScaleX="194264" custLinFactNeighborX="3336" custLinFactNeighborY="-1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7C8B6-07F1-4D53-BD42-CB3B6011A43A}" type="pres">
      <dgm:prSet presAssocID="{C1CD39BA-3B62-4E37-90B4-864ED85B54D2}" presName="sibTrans" presStyleCnt="0"/>
      <dgm:spPr/>
    </dgm:pt>
    <dgm:pt modelId="{FFB1918A-E35B-4853-B47D-57CB0E90F6D4}" type="pres">
      <dgm:prSet presAssocID="{038A45B4-EDC7-489D-8B80-0CEA3BB450C6}" presName="node" presStyleLbl="node1" presStyleIdx="5" presStyleCnt="6" custScaleX="194264" custLinFactNeighborX="3190" custLinFactNeighborY="-1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5C4627-54C2-4C75-8ABF-C5E2AC83BB52}" type="presOf" srcId="{038A45B4-EDC7-489D-8B80-0CEA3BB450C6}" destId="{FFB1918A-E35B-4853-B47D-57CB0E90F6D4}" srcOrd="0" destOrd="0" presId="urn:microsoft.com/office/officeart/2005/8/layout/default#1"/>
    <dgm:cxn modelId="{A013E219-6621-4133-B982-B63A1FB52B08}" srcId="{016300F3-49EC-4FFA-BD1D-F9C5CAF36BEF}" destId="{57A7A101-8744-4AAC-B701-A5B02B85158C}" srcOrd="3" destOrd="0" parTransId="{54E28E79-9A6E-45D2-B715-32531B72FBFC}" sibTransId="{1B179AFB-16EF-4C7B-B3A2-7FC7AD0F6F03}"/>
    <dgm:cxn modelId="{58192C36-0505-4B36-9F93-6E77949D99E5}" type="presOf" srcId="{FEC68F6B-35D2-4794-A2FE-2C2C76AE667F}" destId="{D416C80F-D3A2-4538-86D1-9F9BBA4CAC69}" srcOrd="0" destOrd="0" presId="urn:microsoft.com/office/officeart/2005/8/layout/default#1"/>
    <dgm:cxn modelId="{2C4EB9FC-CD09-45C6-8AF1-999F5D111ACE}" type="presOf" srcId="{1ED49446-14CF-4F3C-92DB-591768DBD8A2}" destId="{519025EE-47BD-4E1F-ACF2-43DD5D369626}" srcOrd="0" destOrd="0" presId="urn:microsoft.com/office/officeart/2005/8/layout/default#1"/>
    <dgm:cxn modelId="{00898ADE-7077-4CD9-9F28-B933AED695BC}" type="presOf" srcId="{620C2985-E31F-48A6-813C-6B8A6BE3F0F3}" destId="{99C67AE0-48AB-4578-BAE9-5A87BBF46896}" srcOrd="0" destOrd="0" presId="urn:microsoft.com/office/officeart/2005/8/layout/default#1"/>
    <dgm:cxn modelId="{B7FA6BE4-1CDE-43E5-A86C-E04E29675C19}" srcId="{016300F3-49EC-4FFA-BD1D-F9C5CAF36BEF}" destId="{038A45B4-EDC7-489D-8B80-0CEA3BB450C6}" srcOrd="5" destOrd="0" parTransId="{821C3684-2717-4C8B-9943-A1E371560B1F}" sibTransId="{14857A04-DBB0-4AAC-97DD-5960FA19B009}"/>
    <dgm:cxn modelId="{52753B1E-D2B4-49BF-8F29-0A81AA843B87}" type="presOf" srcId="{D38BD5DA-F18C-45C1-B445-2017809F01CB}" destId="{B707272A-F706-4A0B-8D47-A7841090E3CD}" srcOrd="0" destOrd="0" presId="urn:microsoft.com/office/officeart/2005/8/layout/default#1"/>
    <dgm:cxn modelId="{F9E8B9AB-1822-400C-A6CC-397BD5B4DF88}" type="presOf" srcId="{57A7A101-8744-4AAC-B701-A5B02B85158C}" destId="{7D3D472C-9FC5-4158-A60E-6CC0FB4F45F0}" srcOrd="0" destOrd="0" presId="urn:microsoft.com/office/officeart/2005/8/layout/default#1"/>
    <dgm:cxn modelId="{08A9530C-8C9F-4346-8F20-74ED49CFB813}" srcId="{016300F3-49EC-4FFA-BD1D-F9C5CAF36BEF}" destId="{620C2985-E31F-48A6-813C-6B8A6BE3F0F3}" srcOrd="2" destOrd="0" parTransId="{5DDD7D1D-33C7-496E-BD6B-9654AF5684CF}" sibTransId="{5E4DC524-BE79-488C-8730-0A922A5DDEB3}"/>
    <dgm:cxn modelId="{1D06D5BF-C0BD-454F-ABA7-0BC5241CD657}" srcId="{016300F3-49EC-4FFA-BD1D-F9C5CAF36BEF}" destId="{D38BD5DA-F18C-45C1-B445-2017809F01CB}" srcOrd="4" destOrd="0" parTransId="{CBB5FE2E-EEFE-46D1-8916-C81AC6F65C73}" sibTransId="{C1CD39BA-3B62-4E37-90B4-864ED85B54D2}"/>
    <dgm:cxn modelId="{8EC8A78F-05AF-4E91-B44E-75F9E8591C8E}" srcId="{016300F3-49EC-4FFA-BD1D-F9C5CAF36BEF}" destId="{FEC68F6B-35D2-4794-A2FE-2C2C76AE667F}" srcOrd="1" destOrd="0" parTransId="{6AE2E116-620F-4D37-9C4B-9B8FEC1B20F2}" sibTransId="{7AF632F8-0E21-4CF9-9E19-EA3BAA936A91}"/>
    <dgm:cxn modelId="{748147F5-4411-4E0D-A95A-5F6035942F13}" srcId="{016300F3-49EC-4FFA-BD1D-F9C5CAF36BEF}" destId="{1ED49446-14CF-4F3C-92DB-591768DBD8A2}" srcOrd="0" destOrd="0" parTransId="{7024B880-E6ED-4013-B0B2-6C3EA3133FE4}" sibTransId="{10CA16D3-7729-41C3-993F-B4DE5CD64D90}"/>
    <dgm:cxn modelId="{5E171FA1-3BFA-448A-BFF3-C93CA53206CF}" type="presOf" srcId="{016300F3-49EC-4FFA-BD1D-F9C5CAF36BEF}" destId="{6FF85495-F8EB-4FCD-B0FC-4F2D1F8AAB6B}" srcOrd="0" destOrd="0" presId="urn:microsoft.com/office/officeart/2005/8/layout/default#1"/>
    <dgm:cxn modelId="{4547AD75-F07E-40B9-A8E3-6EDF8331F14C}" type="presParOf" srcId="{6FF85495-F8EB-4FCD-B0FC-4F2D1F8AAB6B}" destId="{519025EE-47BD-4E1F-ACF2-43DD5D369626}" srcOrd="0" destOrd="0" presId="urn:microsoft.com/office/officeart/2005/8/layout/default#1"/>
    <dgm:cxn modelId="{4AF71FE3-FB64-4A66-A1D5-F43A5714B217}" type="presParOf" srcId="{6FF85495-F8EB-4FCD-B0FC-4F2D1F8AAB6B}" destId="{6FAB18F0-C083-458C-82A2-40C064C23C03}" srcOrd="1" destOrd="0" presId="urn:microsoft.com/office/officeart/2005/8/layout/default#1"/>
    <dgm:cxn modelId="{6EA7691B-DF07-4745-B85D-CC95186F6E03}" type="presParOf" srcId="{6FF85495-F8EB-4FCD-B0FC-4F2D1F8AAB6B}" destId="{D416C80F-D3A2-4538-86D1-9F9BBA4CAC69}" srcOrd="2" destOrd="0" presId="urn:microsoft.com/office/officeart/2005/8/layout/default#1"/>
    <dgm:cxn modelId="{B599FA75-E90E-43F0-9412-2C34E63808C4}" type="presParOf" srcId="{6FF85495-F8EB-4FCD-B0FC-4F2D1F8AAB6B}" destId="{5E7555F3-E289-486C-8A02-7F2C2B5CB167}" srcOrd="3" destOrd="0" presId="urn:microsoft.com/office/officeart/2005/8/layout/default#1"/>
    <dgm:cxn modelId="{4CDB1629-3028-4EF2-A8F3-8313A7EE38B9}" type="presParOf" srcId="{6FF85495-F8EB-4FCD-B0FC-4F2D1F8AAB6B}" destId="{99C67AE0-48AB-4578-BAE9-5A87BBF46896}" srcOrd="4" destOrd="0" presId="urn:microsoft.com/office/officeart/2005/8/layout/default#1"/>
    <dgm:cxn modelId="{BE3317F0-4986-4960-9447-6AAE68099060}" type="presParOf" srcId="{6FF85495-F8EB-4FCD-B0FC-4F2D1F8AAB6B}" destId="{46F03538-C80E-48EC-9792-E1E952F7E625}" srcOrd="5" destOrd="0" presId="urn:microsoft.com/office/officeart/2005/8/layout/default#1"/>
    <dgm:cxn modelId="{FC4221FF-057C-4125-A68C-237425E0FCDE}" type="presParOf" srcId="{6FF85495-F8EB-4FCD-B0FC-4F2D1F8AAB6B}" destId="{7D3D472C-9FC5-4158-A60E-6CC0FB4F45F0}" srcOrd="6" destOrd="0" presId="urn:microsoft.com/office/officeart/2005/8/layout/default#1"/>
    <dgm:cxn modelId="{7292252F-3484-4132-AD03-6185ACF0C85D}" type="presParOf" srcId="{6FF85495-F8EB-4FCD-B0FC-4F2D1F8AAB6B}" destId="{D22475E2-1A86-494B-BBE2-2E4ADF7D0E13}" srcOrd="7" destOrd="0" presId="urn:microsoft.com/office/officeart/2005/8/layout/default#1"/>
    <dgm:cxn modelId="{E81E104D-B63B-48B2-8757-12DF024E6EDA}" type="presParOf" srcId="{6FF85495-F8EB-4FCD-B0FC-4F2D1F8AAB6B}" destId="{B707272A-F706-4A0B-8D47-A7841090E3CD}" srcOrd="8" destOrd="0" presId="urn:microsoft.com/office/officeart/2005/8/layout/default#1"/>
    <dgm:cxn modelId="{E693017D-4BF9-4ABF-88F6-4466448E3DEE}" type="presParOf" srcId="{6FF85495-F8EB-4FCD-B0FC-4F2D1F8AAB6B}" destId="{4877C8B6-07F1-4D53-BD42-CB3B6011A43A}" srcOrd="9" destOrd="0" presId="urn:microsoft.com/office/officeart/2005/8/layout/default#1"/>
    <dgm:cxn modelId="{978A7111-EB2C-4760-A4FC-41F883AF9495}" type="presParOf" srcId="{6FF85495-F8EB-4FCD-B0FC-4F2D1F8AAB6B}" destId="{FFB1918A-E35B-4853-B47D-57CB0E90F6D4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F12912-C752-4C67-88F0-D4939A065EFC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60AC6E6-6F78-4334-AC74-3455114CB6CC}" type="pres">
      <dgm:prSet presAssocID="{EFF12912-C752-4C67-88F0-D4939A065EFC}" presName="linearFlow" presStyleCnt="0">
        <dgm:presLayoutVars>
          <dgm:resizeHandles val="exact"/>
        </dgm:presLayoutVars>
      </dgm:prSet>
      <dgm:spPr/>
    </dgm:pt>
  </dgm:ptLst>
  <dgm:cxnLst>
    <dgm:cxn modelId="{4CF31927-3713-4153-95A1-AB1673EDFE39}" type="presOf" srcId="{EFF12912-C752-4C67-88F0-D4939A065EFC}" destId="{260AC6E6-6F78-4334-AC74-3455114CB6CC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2230FC-9111-4E1E-BAF3-42D54F59486B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FD3F1C-5A29-4CC4-96D1-D4D804A424F1}" type="pres">
      <dgm:prSet presAssocID="{D72230FC-9111-4E1E-BAF3-42D54F59486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8D2EB0AD-431C-42C5-A08F-05D2D3D6A858}" type="presOf" srcId="{D72230FC-9111-4E1E-BAF3-42D54F59486B}" destId="{6AFD3F1C-5A29-4CC4-96D1-D4D804A424F1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9A1624-9798-402E-A780-5065CF80D5DF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64A751-B610-4C6D-BBFE-F3BEBA9DFB49}">
      <dgm:prSet phldrT="[Text]" custT="1"/>
      <dgm:spPr/>
      <dgm:t>
        <a:bodyPr/>
        <a:lstStyle/>
        <a:p>
          <a:r>
            <a:rPr lang="en-US" sz="3000" dirty="0" smtClean="0">
              <a:latin typeface="Preeti" pitchFamily="2" charset="0"/>
            </a:rPr>
            <a:t>;"</a:t>
          </a:r>
          <a:r>
            <a:rPr lang="en-US" sz="3000" dirty="0" err="1" smtClean="0">
              <a:latin typeface="Preeti" pitchFamily="2" charset="0"/>
            </a:rPr>
            <a:t>rgf</a:t>
          </a:r>
          <a:r>
            <a:rPr lang="en-US" sz="3000" dirty="0" smtClean="0">
              <a:latin typeface="Preeti" pitchFamily="2" charset="0"/>
            </a:rPr>
            <a:t> </a:t>
          </a:r>
          <a:r>
            <a:rPr lang="en-US" sz="3000" dirty="0" err="1" smtClean="0">
              <a:latin typeface="Preeti" pitchFamily="2" charset="0"/>
            </a:rPr>
            <a:t>dfu</a:t>
          </a:r>
          <a:r>
            <a:rPr lang="en-US" sz="3000" dirty="0" smtClean="0">
              <a:latin typeface="Preeti" pitchFamily="2" charset="0"/>
            </a:rPr>
            <a:t> </a:t>
          </a:r>
          <a:r>
            <a:rPr lang="en-US" sz="3000" dirty="0" err="1" smtClean="0">
              <a:latin typeface="Preeti" pitchFamily="2" charset="0"/>
            </a:rPr>
            <a:t>ug</a:t>
          </a:r>
          <a:r>
            <a:rPr lang="en-US" sz="3000" dirty="0" smtClean="0">
              <a:latin typeface="Preeti" pitchFamily="2" charset="0"/>
            </a:rPr>
            <a:t>{ ;</a:t>
          </a:r>
          <a:r>
            <a:rPr lang="en-US" sz="3000" dirty="0" err="1" smtClean="0">
              <a:latin typeface="Preeti" pitchFamily="2" charset="0"/>
            </a:rPr>
            <a:t>lsg</a:t>
          </a:r>
          <a:r>
            <a:rPr lang="en-US" sz="3000" dirty="0" smtClean="0">
              <a:latin typeface="Preeti" pitchFamily="2" charset="0"/>
            </a:rPr>
            <a:t>] ;</a:t>
          </a:r>
          <a:r>
            <a:rPr lang="en-US" sz="3000" dirty="0" err="1" smtClean="0">
              <a:latin typeface="Preeti" pitchFamily="2" charset="0"/>
            </a:rPr>
            <a:t>fj</a:t>
          </a:r>
          <a:r>
            <a:rPr lang="en-US" sz="3000" dirty="0" smtClean="0">
              <a:latin typeface="Preeti" pitchFamily="2" charset="0"/>
            </a:rPr>
            <a:t>{</a:t>
          </a:r>
          <a:r>
            <a:rPr lang="en-US" sz="3000" dirty="0" err="1" smtClean="0">
              <a:latin typeface="Preeti" pitchFamily="2" charset="0"/>
            </a:rPr>
            <a:t>hlgs</a:t>
          </a:r>
          <a:r>
            <a:rPr lang="en-US" sz="3000" dirty="0" smtClean="0">
              <a:latin typeface="Preeti" pitchFamily="2" charset="0"/>
            </a:rPr>
            <a:t> </a:t>
          </a:r>
          <a:r>
            <a:rPr lang="en-US" sz="3000" dirty="0" err="1" smtClean="0">
              <a:latin typeface="Preeti" pitchFamily="2" charset="0"/>
            </a:rPr>
            <a:t>lgsfox</a:t>
          </a:r>
          <a:r>
            <a:rPr lang="en-US" sz="3000" dirty="0" smtClean="0">
              <a:latin typeface="Preeti" pitchFamily="2" charset="0"/>
            </a:rPr>
            <a:t>?</a:t>
          </a:r>
          <a:endParaRPr lang="en-US" sz="3000" dirty="0">
            <a:latin typeface="Preeti" pitchFamily="2" charset="0"/>
          </a:endParaRPr>
        </a:p>
      </dgm:t>
    </dgm:pt>
    <dgm:pt modelId="{B69D2E60-8284-4820-8D5E-FD5A7C8A29DB}" type="parTrans" cxnId="{761E4BCA-B597-442E-8B06-F7FA4210B6D2}">
      <dgm:prSet/>
      <dgm:spPr/>
      <dgm:t>
        <a:bodyPr/>
        <a:lstStyle/>
        <a:p>
          <a:endParaRPr lang="en-US"/>
        </a:p>
      </dgm:t>
    </dgm:pt>
    <dgm:pt modelId="{73071EE9-3B0B-4A9C-86EB-FE95E2732289}" type="sibTrans" cxnId="{761E4BCA-B597-442E-8B06-F7FA4210B6D2}">
      <dgm:prSet/>
      <dgm:spPr/>
      <dgm:t>
        <a:bodyPr/>
        <a:lstStyle/>
        <a:p>
          <a:endParaRPr lang="en-US"/>
        </a:p>
      </dgm:t>
    </dgm:pt>
    <dgm:pt modelId="{D670369C-5DC2-432A-A54D-A3BEF05F283B}">
      <dgm:prSet phldrT="[Text]" custT="1"/>
      <dgm:spPr/>
      <dgm:t>
        <a:bodyPr/>
        <a:lstStyle/>
        <a:p>
          <a:r>
            <a:rPr lang="en-US" sz="3000" dirty="0" smtClean="0">
              <a:latin typeface="Preeti" pitchFamily="2" charset="0"/>
            </a:rPr>
            <a:t>;+3Lo ;/</a:t>
          </a:r>
          <a:r>
            <a:rPr lang="en-US" sz="3000" dirty="0" err="1" smtClean="0">
              <a:latin typeface="Preeti" pitchFamily="2" charset="0"/>
            </a:rPr>
            <a:t>sf</a:t>
          </a:r>
          <a:r>
            <a:rPr lang="en-US" sz="3000" dirty="0" smtClean="0">
              <a:latin typeface="Preeti" pitchFamily="2" charset="0"/>
            </a:rPr>
            <a:t>/</a:t>
          </a:r>
          <a:endParaRPr lang="en-US" sz="3000" dirty="0">
            <a:latin typeface="Preeti" pitchFamily="2" charset="0"/>
          </a:endParaRPr>
        </a:p>
      </dgm:t>
    </dgm:pt>
    <dgm:pt modelId="{5148E0AB-D6E8-4B3E-9DBF-256CDF867B3D}" type="sibTrans" cxnId="{D5E1E2E9-5C59-4CC5-ABC5-849F1FFCE91C}">
      <dgm:prSet/>
      <dgm:spPr/>
      <dgm:t>
        <a:bodyPr/>
        <a:lstStyle/>
        <a:p>
          <a:endParaRPr lang="en-US"/>
        </a:p>
      </dgm:t>
    </dgm:pt>
    <dgm:pt modelId="{B4CD0E1E-2A4E-4A0A-8BD2-56321AB877A3}" type="parTrans" cxnId="{D5E1E2E9-5C59-4CC5-ABC5-849F1FFCE91C}">
      <dgm:prSet custT="1"/>
      <dgm:spPr/>
      <dgm:t>
        <a:bodyPr/>
        <a:lstStyle/>
        <a:p>
          <a:endParaRPr lang="en-US" sz="3000">
            <a:latin typeface="Preeti" pitchFamily="2" charset="0"/>
          </a:endParaRPr>
        </a:p>
      </dgm:t>
    </dgm:pt>
    <dgm:pt modelId="{164EAF6C-CF2F-473E-BF40-21A0B6C4B1A1}">
      <dgm:prSet phldrT="[Text]" custT="1"/>
      <dgm:spPr/>
      <dgm:t>
        <a:bodyPr/>
        <a:lstStyle/>
        <a:p>
          <a:r>
            <a:rPr lang="en-US" sz="3000" dirty="0" err="1" smtClean="0">
              <a:latin typeface="Preeti" pitchFamily="2" charset="0"/>
            </a:rPr>
            <a:t>k|fb</a:t>
          </a:r>
          <a:r>
            <a:rPr lang="en-US" sz="3000" dirty="0" smtClean="0">
              <a:latin typeface="Preeti" pitchFamily="2" charset="0"/>
            </a:rPr>
            <a:t>]</a:t>
          </a:r>
          <a:r>
            <a:rPr lang="en-US" sz="3000" dirty="0" err="1" smtClean="0">
              <a:latin typeface="Preeti" pitchFamily="2" charset="0"/>
            </a:rPr>
            <a:t>lzs</a:t>
          </a:r>
          <a:r>
            <a:rPr lang="en-US" sz="3000" dirty="0" smtClean="0">
              <a:latin typeface="Preeti" pitchFamily="2" charset="0"/>
            </a:rPr>
            <a:t> ;/</a:t>
          </a:r>
          <a:r>
            <a:rPr lang="en-US" sz="3000" dirty="0" err="1" smtClean="0">
              <a:latin typeface="Preeti" pitchFamily="2" charset="0"/>
            </a:rPr>
            <a:t>sf</a:t>
          </a:r>
          <a:r>
            <a:rPr lang="en-US" sz="3000" dirty="0" smtClean="0">
              <a:latin typeface="Preeti" pitchFamily="2" charset="0"/>
            </a:rPr>
            <a:t>/</a:t>
          </a:r>
          <a:endParaRPr lang="en-US" sz="3000" dirty="0">
            <a:latin typeface="Preeti" pitchFamily="2" charset="0"/>
          </a:endParaRPr>
        </a:p>
      </dgm:t>
    </dgm:pt>
    <dgm:pt modelId="{AFC8C718-9BF6-4F4A-B8E2-900CC8AA116C}" type="parTrans" cxnId="{F8565A75-4203-4F43-80C2-C3CC22D990C7}">
      <dgm:prSet custT="1"/>
      <dgm:spPr/>
      <dgm:t>
        <a:bodyPr/>
        <a:lstStyle/>
        <a:p>
          <a:endParaRPr lang="en-US" sz="3000"/>
        </a:p>
      </dgm:t>
    </dgm:pt>
    <dgm:pt modelId="{06BFDE19-BB0B-4A71-A7DE-E6BF30972F08}" type="sibTrans" cxnId="{F8565A75-4203-4F43-80C2-C3CC22D990C7}">
      <dgm:prSet/>
      <dgm:spPr/>
      <dgm:t>
        <a:bodyPr/>
        <a:lstStyle/>
        <a:p>
          <a:endParaRPr lang="en-US"/>
        </a:p>
      </dgm:t>
    </dgm:pt>
    <dgm:pt modelId="{CECC33F7-C940-4ABB-B142-82C611F0FD50}">
      <dgm:prSet phldrT="[Text]" custRadScaleRad="127560" custRadScaleInc="-273834"/>
      <dgm:spPr/>
      <dgm:t>
        <a:bodyPr/>
        <a:lstStyle/>
        <a:p>
          <a:endParaRPr lang="en-US" dirty="0"/>
        </a:p>
      </dgm:t>
    </dgm:pt>
    <dgm:pt modelId="{4613A253-9650-4F99-BB06-68C4981446E1}" type="parTrans" cxnId="{F4E3EC0E-634B-4014-BBCF-B77AF9F6C756}">
      <dgm:prSet/>
      <dgm:spPr/>
      <dgm:t>
        <a:bodyPr/>
        <a:lstStyle/>
        <a:p>
          <a:endParaRPr lang="en-US"/>
        </a:p>
      </dgm:t>
    </dgm:pt>
    <dgm:pt modelId="{34F10176-2B16-4108-82DE-FF99194DC2E7}" type="sibTrans" cxnId="{F4E3EC0E-634B-4014-BBCF-B77AF9F6C756}">
      <dgm:prSet/>
      <dgm:spPr/>
      <dgm:t>
        <a:bodyPr/>
        <a:lstStyle/>
        <a:p>
          <a:endParaRPr lang="en-US"/>
        </a:p>
      </dgm:t>
    </dgm:pt>
    <dgm:pt modelId="{A1220C90-C815-465C-9D6F-2D39DBD7AE99}">
      <dgm:prSet phldrT="[Text]" custT="1"/>
      <dgm:spPr/>
      <dgm:t>
        <a:bodyPr/>
        <a:lstStyle/>
        <a:p>
          <a:r>
            <a:rPr lang="en-US" sz="3000" dirty="0" smtClean="0">
              <a:latin typeface="Preeti" pitchFamily="2" charset="0"/>
            </a:rPr>
            <a:t>:</a:t>
          </a:r>
          <a:r>
            <a:rPr lang="en-US" sz="3000" dirty="0" err="1" smtClean="0">
              <a:latin typeface="Preeti" pitchFamily="2" charset="0"/>
            </a:rPr>
            <a:t>yfgLo</a:t>
          </a:r>
          <a:r>
            <a:rPr lang="en-US" sz="3000" dirty="0" smtClean="0">
              <a:latin typeface="Preeti" pitchFamily="2" charset="0"/>
            </a:rPr>
            <a:t> </a:t>
          </a:r>
          <a:r>
            <a:rPr lang="en-US" sz="3000" dirty="0" err="1" smtClean="0">
              <a:latin typeface="Preeti" pitchFamily="2" charset="0"/>
            </a:rPr>
            <a:t>tx</a:t>
          </a:r>
          <a:endParaRPr lang="en-US" sz="3000" dirty="0">
            <a:latin typeface="Preeti" pitchFamily="2" charset="0"/>
          </a:endParaRPr>
        </a:p>
      </dgm:t>
    </dgm:pt>
    <dgm:pt modelId="{86DC490A-7236-4B94-92ED-C4EA35135AB2}" type="parTrans" cxnId="{82C07D34-4DF3-4A82-B478-0ABA773DA2F4}">
      <dgm:prSet custT="1"/>
      <dgm:spPr/>
      <dgm:t>
        <a:bodyPr/>
        <a:lstStyle/>
        <a:p>
          <a:endParaRPr lang="en-US" sz="3000"/>
        </a:p>
      </dgm:t>
    </dgm:pt>
    <dgm:pt modelId="{7E51F3DD-8DCA-42EC-B888-7C4978AB7402}" type="sibTrans" cxnId="{82C07D34-4DF3-4A82-B478-0ABA773DA2F4}">
      <dgm:prSet/>
      <dgm:spPr/>
      <dgm:t>
        <a:bodyPr/>
        <a:lstStyle/>
        <a:p>
          <a:endParaRPr lang="en-US"/>
        </a:p>
      </dgm:t>
    </dgm:pt>
    <dgm:pt modelId="{2A4AC9B5-36E4-4F20-BC57-64D744683B52}">
      <dgm:prSet phldrT="[Text]" custT="1"/>
      <dgm:spPr/>
      <dgm:t>
        <a:bodyPr/>
        <a:lstStyle/>
        <a:p>
          <a:r>
            <a:rPr lang="en-US" sz="3000" dirty="0" smtClean="0">
              <a:latin typeface="Preeti" pitchFamily="2" charset="0"/>
            </a:rPr>
            <a:t>;+j}</a:t>
          </a:r>
          <a:r>
            <a:rPr lang="en-US" sz="3000" dirty="0" err="1" smtClean="0">
              <a:latin typeface="Preeti" pitchFamily="2" charset="0"/>
            </a:rPr>
            <a:t>wflgs</a:t>
          </a:r>
          <a:r>
            <a:rPr lang="en-US" sz="3000" dirty="0" smtClean="0">
              <a:latin typeface="Preeti" pitchFamily="2" charset="0"/>
            </a:rPr>
            <a:t> </a:t>
          </a:r>
          <a:r>
            <a:rPr lang="en-US" sz="3000" dirty="0" err="1" smtClean="0">
              <a:latin typeface="Preeti" pitchFamily="2" charset="0"/>
            </a:rPr>
            <a:t>c+ux</a:t>
          </a:r>
          <a:r>
            <a:rPr lang="en-US" sz="3000" dirty="0" smtClean="0">
              <a:latin typeface="Preeti" pitchFamily="2" charset="0"/>
            </a:rPr>
            <a:t>?</a:t>
          </a:r>
          <a:endParaRPr lang="en-US" sz="3000" dirty="0">
            <a:latin typeface="Preeti" pitchFamily="2" charset="0"/>
          </a:endParaRPr>
        </a:p>
      </dgm:t>
    </dgm:pt>
    <dgm:pt modelId="{ACFC6D13-C09D-4066-A30D-F56E25A3C504}" type="parTrans" cxnId="{13BC2F23-534A-414B-B6B5-E58F143C3495}">
      <dgm:prSet custT="1"/>
      <dgm:spPr/>
      <dgm:t>
        <a:bodyPr/>
        <a:lstStyle/>
        <a:p>
          <a:endParaRPr lang="en-US" sz="3000"/>
        </a:p>
      </dgm:t>
    </dgm:pt>
    <dgm:pt modelId="{3CF7151C-3268-4700-B48D-475431B8C283}" type="sibTrans" cxnId="{13BC2F23-534A-414B-B6B5-E58F143C3495}">
      <dgm:prSet/>
      <dgm:spPr/>
      <dgm:t>
        <a:bodyPr/>
        <a:lstStyle/>
        <a:p>
          <a:endParaRPr lang="en-US"/>
        </a:p>
      </dgm:t>
    </dgm:pt>
    <dgm:pt modelId="{2EF2AA39-8AAC-4254-8CAA-EC330E2151DF}">
      <dgm:prSet phldrT="[Text]" custT="1"/>
      <dgm:spPr/>
      <dgm:t>
        <a:bodyPr/>
        <a:lstStyle/>
        <a:p>
          <a:r>
            <a:rPr lang="en-US" sz="3000" dirty="0" smtClean="0">
              <a:latin typeface="Preeti" pitchFamily="2" charset="0"/>
            </a:rPr>
            <a:t>;a} </a:t>
          </a:r>
          <a:r>
            <a:rPr lang="en-US" sz="3000" dirty="0" err="1" smtClean="0">
              <a:latin typeface="Preeti" pitchFamily="2" charset="0"/>
            </a:rPr>
            <a:t>k|sf</a:t>
          </a:r>
          <a:r>
            <a:rPr lang="en-US" sz="3000" dirty="0" smtClean="0">
              <a:latin typeface="Preeti" pitchFamily="2" charset="0"/>
            </a:rPr>
            <a:t>/</a:t>
          </a:r>
          <a:r>
            <a:rPr lang="en-US" sz="3000" dirty="0" err="1" smtClean="0">
              <a:latin typeface="Preeti" pitchFamily="2" charset="0"/>
            </a:rPr>
            <a:t>sf</a:t>
          </a:r>
          <a:r>
            <a:rPr lang="en-US" sz="3000" dirty="0" smtClean="0">
              <a:latin typeface="Preeti" pitchFamily="2" charset="0"/>
            </a:rPr>
            <a:t> ;/</a:t>
          </a:r>
          <a:r>
            <a:rPr lang="en-US" sz="3000" dirty="0" err="1" smtClean="0">
              <a:latin typeface="Preeti" pitchFamily="2" charset="0"/>
            </a:rPr>
            <a:t>sf</a:t>
          </a:r>
          <a:r>
            <a:rPr lang="en-US" sz="3000" dirty="0" smtClean="0">
              <a:latin typeface="Preeti" pitchFamily="2" charset="0"/>
            </a:rPr>
            <a:t>/L </a:t>
          </a:r>
          <a:r>
            <a:rPr lang="en-US" sz="3000" dirty="0" err="1" smtClean="0">
              <a:latin typeface="Preeti" pitchFamily="2" charset="0"/>
            </a:rPr>
            <a:t>lgsfox</a:t>
          </a:r>
          <a:r>
            <a:rPr lang="en-US" sz="3000" dirty="0" smtClean="0">
              <a:latin typeface="Preeti" pitchFamily="2" charset="0"/>
            </a:rPr>
            <a:t>?</a:t>
          </a:r>
          <a:endParaRPr lang="en-US" sz="3000" dirty="0">
            <a:latin typeface="Preeti" pitchFamily="2" charset="0"/>
          </a:endParaRPr>
        </a:p>
      </dgm:t>
    </dgm:pt>
    <dgm:pt modelId="{5EA82E02-529A-42C1-ABF5-902CD8C681DC}" type="parTrans" cxnId="{6A5E4B6A-71A3-40A9-9340-C6369F1B6B1F}">
      <dgm:prSet custT="1"/>
      <dgm:spPr/>
      <dgm:t>
        <a:bodyPr/>
        <a:lstStyle/>
        <a:p>
          <a:endParaRPr lang="en-US" sz="3000"/>
        </a:p>
      </dgm:t>
    </dgm:pt>
    <dgm:pt modelId="{A73EFAAE-48F8-44D9-8B60-D03F77804A7B}" type="sibTrans" cxnId="{6A5E4B6A-71A3-40A9-9340-C6369F1B6B1F}">
      <dgm:prSet/>
      <dgm:spPr/>
      <dgm:t>
        <a:bodyPr/>
        <a:lstStyle/>
        <a:p>
          <a:endParaRPr lang="en-US"/>
        </a:p>
      </dgm:t>
    </dgm:pt>
    <dgm:pt modelId="{C9A0176B-8969-4BD6-8793-D8F09C1545DA}">
      <dgm:prSet phldrT="[Text]" custT="1"/>
      <dgm:spPr/>
      <dgm:t>
        <a:bodyPr/>
        <a:lstStyle/>
        <a:p>
          <a:r>
            <a:rPr lang="en-US" sz="3000" dirty="0" smtClean="0">
              <a:latin typeface="Preeti" pitchFamily="2" charset="0"/>
            </a:rPr>
            <a:t>/</a:t>
          </a:r>
          <a:r>
            <a:rPr lang="en-US" sz="3000" dirty="0" err="1" smtClean="0">
              <a:latin typeface="Preeti" pitchFamily="2" charset="0"/>
            </a:rPr>
            <a:t>fhg</a:t>
          </a:r>
          <a:r>
            <a:rPr lang="en-US" sz="3000" dirty="0" smtClean="0">
              <a:latin typeface="Preeti" pitchFamily="2" charset="0"/>
            </a:rPr>
            <a:t>}</a:t>
          </a:r>
          <a:r>
            <a:rPr lang="en-US" sz="3000" dirty="0" err="1" smtClean="0">
              <a:latin typeface="Preeti" pitchFamily="2" charset="0"/>
            </a:rPr>
            <a:t>lts</a:t>
          </a:r>
          <a:r>
            <a:rPr lang="en-US" sz="3000" dirty="0" smtClean="0">
              <a:latin typeface="Preeti" pitchFamily="2" charset="0"/>
            </a:rPr>
            <a:t> </a:t>
          </a:r>
          <a:r>
            <a:rPr lang="en-US" sz="3000" dirty="0" err="1" smtClean="0">
              <a:latin typeface="Preeti" pitchFamily="2" charset="0"/>
            </a:rPr>
            <a:t>bnx</a:t>
          </a:r>
          <a:r>
            <a:rPr lang="en-US" sz="3000" dirty="0" smtClean="0">
              <a:latin typeface="Preeti" pitchFamily="2" charset="0"/>
            </a:rPr>
            <a:t>?</a:t>
          </a:r>
          <a:endParaRPr lang="en-US" sz="3000" dirty="0">
            <a:latin typeface="Preeti" pitchFamily="2" charset="0"/>
          </a:endParaRPr>
        </a:p>
      </dgm:t>
    </dgm:pt>
    <dgm:pt modelId="{12A617B2-616E-4335-8545-336249917F4A}" type="parTrans" cxnId="{9A7ACC9E-D757-494D-AF2F-B71B6CDB7006}">
      <dgm:prSet custT="1"/>
      <dgm:spPr/>
      <dgm:t>
        <a:bodyPr/>
        <a:lstStyle/>
        <a:p>
          <a:endParaRPr lang="en-US" sz="3000"/>
        </a:p>
      </dgm:t>
    </dgm:pt>
    <dgm:pt modelId="{387C173F-E884-4EF4-B322-F902E79507FC}" type="sibTrans" cxnId="{9A7ACC9E-D757-494D-AF2F-B71B6CDB7006}">
      <dgm:prSet/>
      <dgm:spPr/>
      <dgm:t>
        <a:bodyPr/>
        <a:lstStyle/>
        <a:p>
          <a:endParaRPr lang="en-US"/>
        </a:p>
      </dgm:t>
    </dgm:pt>
    <dgm:pt modelId="{2642D83F-A650-4D3E-A66F-510076C1DFF6}">
      <dgm:prSet phldrT="[Text]" custT="1"/>
      <dgm:spPr/>
      <dgm:t>
        <a:bodyPr/>
        <a:lstStyle/>
        <a:p>
          <a:r>
            <a:rPr lang="en-US" sz="3000" dirty="0" smtClean="0">
              <a:latin typeface="Preeti" pitchFamily="2" charset="0"/>
            </a:rPr>
            <a:t>u}/ ;/</a:t>
          </a:r>
          <a:r>
            <a:rPr lang="en-US" sz="3000" dirty="0" err="1" smtClean="0">
              <a:latin typeface="Preeti" pitchFamily="2" charset="0"/>
            </a:rPr>
            <a:t>sf</a:t>
          </a:r>
          <a:r>
            <a:rPr lang="en-US" sz="3000" dirty="0" smtClean="0">
              <a:latin typeface="Preeti" pitchFamily="2" charset="0"/>
            </a:rPr>
            <a:t>/L ;+:</a:t>
          </a:r>
          <a:r>
            <a:rPr lang="en-US" sz="3000" dirty="0" err="1" smtClean="0">
              <a:latin typeface="Preeti" pitchFamily="2" charset="0"/>
            </a:rPr>
            <a:t>yfx</a:t>
          </a:r>
          <a:r>
            <a:rPr lang="en-US" sz="3000" dirty="0" smtClean="0">
              <a:latin typeface="Preeti" pitchFamily="2" charset="0"/>
            </a:rPr>
            <a:t>?</a:t>
          </a:r>
          <a:endParaRPr lang="en-US" sz="3000" dirty="0">
            <a:latin typeface="Preeti" pitchFamily="2" charset="0"/>
          </a:endParaRPr>
        </a:p>
      </dgm:t>
    </dgm:pt>
    <dgm:pt modelId="{092A40E4-7B97-4FB1-BFE9-85E433098DD4}" type="parTrans" cxnId="{5E2ED042-C0D0-4183-A792-7968FB47FDB9}">
      <dgm:prSet custT="1"/>
      <dgm:spPr/>
      <dgm:t>
        <a:bodyPr/>
        <a:lstStyle/>
        <a:p>
          <a:endParaRPr lang="en-US" sz="3000"/>
        </a:p>
      </dgm:t>
    </dgm:pt>
    <dgm:pt modelId="{DCE8AE14-FF23-4708-83EC-98AD9F337491}" type="sibTrans" cxnId="{5E2ED042-C0D0-4183-A792-7968FB47FDB9}">
      <dgm:prSet/>
      <dgm:spPr/>
      <dgm:t>
        <a:bodyPr/>
        <a:lstStyle/>
        <a:p>
          <a:endParaRPr lang="en-US"/>
        </a:p>
      </dgm:t>
    </dgm:pt>
    <dgm:pt modelId="{AD6FF1B0-9A0A-4EB2-99B6-FE220DCD72D9}">
      <dgm:prSet phldrT="[Text]" custT="1"/>
      <dgm:spPr/>
      <dgm:t>
        <a:bodyPr/>
        <a:lstStyle/>
        <a:p>
          <a:r>
            <a:rPr lang="en-US" sz="3000" dirty="0" err="1" smtClean="0">
              <a:latin typeface="Preeti" pitchFamily="2" charset="0"/>
            </a:rPr>
            <a:t>lghL</a:t>
          </a:r>
          <a:r>
            <a:rPr lang="en-US" sz="3000" dirty="0" smtClean="0">
              <a:latin typeface="Preeti" pitchFamily="2" charset="0"/>
            </a:rPr>
            <a:t> If]q</a:t>
          </a:r>
          <a:endParaRPr lang="en-US" sz="3000" dirty="0">
            <a:latin typeface="Preeti" pitchFamily="2" charset="0"/>
          </a:endParaRPr>
        </a:p>
      </dgm:t>
    </dgm:pt>
    <dgm:pt modelId="{712AF387-BD7B-4318-AAFF-2C26A4EB913D}" type="parTrans" cxnId="{00A3AAEE-6534-41B9-B08F-DE5DDD1C0828}">
      <dgm:prSet custT="1"/>
      <dgm:spPr/>
      <dgm:t>
        <a:bodyPr/>
        <a:lstStyle/>
        <a:p>
          <a:endParaRPr lang="en-US" sz="3000"/>
        </a:p>
      </dgm:t>
    </dgm:pt>
    <dgm:pt modelId="{910805D4-9E1C-4A81-8B8E-18E5529AD896}" type="sibTrans" cxnId="{00A3AAEE-6534-41B9-B08F-DE5DDD1C0828}">
      <dgm:prSet/>
      <dgm:spPr/>
      <dgm:t>
        <a:bodyPr/>
        <a:lstStyle/>
        <a:p>
          <a:endParaRPr lang="en-US"/>
        </a:p>
      </dgm:t>
    </dgm:pt>
    <dgm:pt modelId="{ACB99C53-7313-465E-8A23-5B1641912BFA}">
      <dgm:prSet phldrT="[Text]" custT="1"/>
      <dgm:spPr/>
      <dgm:t>
        <a:bodyPr/>
        <a:lstStyle/>
        <a:p>
          <a:r>
            <a:rPr lang="en-US" sz="3000" dirty="0" err="1" smtClean="0">
              <a:latin typeface="Preeti" pitchFamily="2" charset="0"/>
            </a:rPr>
            <a:t>sfg"gåf</a:t>
          </a:r>
          <a:r>
            <a:rPr lang="en-US" sz="3000" dirty="0" smtClean="0">
              <a:latin typeface="Preeti" pitchFamily="2" charset="0"/>
            </a:rPr>
            <a:t>/f :</a:t>
          </a:r>
          <a:r>
            <a:rPr lang="en-US" sz="3000" dirty="0" err="1" smtClean="0">
              <a:latin typeface="Preeti" pitchFamily="2" charset="0"/>
            </a:rPr>
            <a:t>yflkt</a:t>
          </a:r>
          <a:r>
            <a:rPr lang="en-US" sz="3000" dirty="0" smtClean="0">
              <a:latin typeface="Preeti" pitchFamily="2" charset="0"/>
            </a:rPr>
            <a:t> </a:t>
          </a:r>
          <a:r>
            <a:rPr lang="en-US" sz="3000" dirty="0" err="1" smtClean="0">
              <a:latin typeface="Preeti" pitchFamily="2" charset="0"/>
            </a:rPr>
            <a:t>h'g;'s</a:t>
          </a:r>
          <a:r>
            <a:rPr lang="en-US" sz="3000" dirty="0" smtClean="0">
              <a:latin typeface="Preeti" pitchFamily="2" charset="0"/>
            </a:rPr>
            <a:t>} ;+:</a:t>
          </a:r>
          <a:r>
            <a:rPr lang="en-US" sz="3000" dirty="0" err="1" smtClean="0">
              <a:latin typeface="Preeti" pitchFamily="2" charset="0"/>
            </a:rPr>
            <a:t>yf</a:t>
          </a:r>
          <a:endParaRPr lang="en-US" sz="3000" dirty="0">
            <a:latin typeface="Preeti" pitchFamily="2" charset="0"/>
          </a:endParaRPr>
        </a:p>
      </dgm:t>
    </dgm:pt>
    <dgm:pt modelId="{F94E4411-B901-4CF7-9434-C9705EF1E979}" type="parTrans" cxnId="{E4EB81D4-2378-4C53-9EB8-BE22821ABCF9}">
      <dgm:prSet custT="1"/>
      <dgm:spPr/>
      <dgm:t>
        <a:bodyPr/>
        <a:lstStyle/>
        <a:p>
          <a:endParaRPr lang="en-US" sz="3000"/>
        </a:p>
      </dgm:t>
    </dgm:pt>
    <dgm:pt modelId="{0E9BD674-1D0B-41A0-B4CB-C12ED6500B56}" type="sibTrans" cxnId="{E4EB81D4-2378-4C53-9EB8-BE22821ABCF9}">
      <dgm:prSet/>
      <dgm:spPr/>
      <dgm:t>
        <a:bodyPr/>
        <a:lstStyle/>
        <a:p>
          <a:endParaRPr lang="en-US"/>
        </a:p>
      </dgm:t>
    </dgm:pt>
    <dgm:pt modelId="{503FDBAE-9BAD-463D-8AB8-62F49571BC7D}" type="pres">
      <dgm:prSet presAssocID="{0B9A1624-9798-402E-A780-5065CF80D5D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CD53E0-FAC7-4492-896F-B64837D84CB4}" type="pres">
      <dgm:prSet presAssocID="{0664A751-B610-4C6D-BBFE-F3BEBA9DFB49}" presName="centerShape" presStyleLbl="node0" presStyleIdx="0" presStyleCnt="1" custScaleX="175443" custScaleY="175443"/>
      <dgm:spPr/>
      <dgm:t>
        <a:bodyPr/>
        <a:lstStyle/>
        <a:p>
          <a:endParaRPr lang="en-US"/>
        </a:p>
      </dgm:t>
    </dgm:pt>
    <dgm:pt modelId="{1CB85A44-B521-450D-A18F-932B3381966D}" type="pres">
      <dgm:prSet presAssocID="{B4CD0E1E-2A4E-4A0A-8BD2-56321AB877A3}" presName="Name9" presStyleLbl="parChTrans1D2" presStyleIdx="0" presStyleCnt="9"/>
      <dgm:spPr/>
      <dgm:t>
        <a:bodyPr/>
        <a:lstStyle/>
        <a:p>
          <a:endParaRPr lang="en-US"/>
        </a:p>
      </dgm:t>
    </dgm:pt>
    <dgm:pt modelId="{85FE71E9-AFDE-4867-9EC3-306CF5C71AB4}" type="pres">
      <dgm:prSet presAssocID="{B4CD0E1E-2A4E-4A0A-8BD2-56321AB877A3}" presName="connTx" presStyleLbl="parChTrans1D2" presStyleIdx="0" presStyleCnt="9"/>
      <dgm:spPr/>
      <dgm:t>
        <a:bodyPr/>
        <a:lstStyle/>
        <a:p>
          <a:endParaRPr lang="en-US"/>
        </a:p>
      </dgm:t>
    </dgm:pt>
    <dgm:pt modelId="{64F92951-3A94-4E36-9BD7-BA925428B008}" type="pres">
      <dgm:prSet presAssocID="{D670369C-5DC2-432A-A54D-A3BEF05F283B}" presName="node" presStyleLbl="node1" presStyleIdx="0" presStyleCnt="9" custScaleX="132336" custScaleY="132336" custRadScaleRad="137907" custRadScaleInc="-2635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6BE75F-F297-4970-A5F2-99F080AF995C}" type="pres">
      <dgm:prSet presAssocID="{AFC8C718-9BF6-4F4A-B8E2-900CC8AA116C}" presName="Name9" presStyleLbl="parChTrans1D2" presStyleIdx="1" presStyleCnt="9"/>
      <dgm:spPr/>
      <dgm:t>
        <a:bodyPr/>
        <a:lstStyle/>
        <a:p>
          <a:endParaRPr lang="en-US"/>
        </a:p>
      </dgm:t>
    </dgm:pt>
    <dgm:pt modelId="{4C53393F-DE34-45D1-ACE7-3E3F47182227}" type="pres">
      <dgm:prSet presAssocID="{AFC8C718-9BF6-4F4A-B8E2-900CC8AA116C}" presName="connTx" presStyleLbl="parChTrans1D2" presStyleIdx="1" presStyleCnt="9"/>
      <dgm:spPr/>
      <dgm:t>
        <a:bodyPr/>
        <a:lstStyle/>
        <a:p>
          <a:endParaRPr lang="en-US"/>
        </a:p>
      </dgm:t>
    </dgm:pt>
    <dgm:pt modelId="{81DC8888-581A-47BC-8900-293304D7F4A0}" type="pres">
      <dgm:prSet presAssocID="{164EAF6C-CF2F-473E-BF40-21A0B6C4B1A1}" presName="node" presStyleLbl="node1" presStyleIdx="1" presStyleCnt="9" custScaleX="132336" custScaleY="132336" custRadScaleRad="127560" custRadScaleInc="-2738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CCD12D-BAB8-47EB-8B9C-1C534C6DF787}" type="pres">
      <dgm:prSet presAssocID="{86DC490A-7236-4B94-92ED-C4EA35135AB2}" presName="Name9" presStyleLbl="parChTrans1D2" presStyleIdx="2" presStyleCnt="9"/>
      <dgm:spPr/>
      <dgm:t>
        <a:bodyPr/>
        <a:lstStyle/>
        <a:p>
          <a:endParaRPr lang="en-US"/>
        </a:p>
      </dgm:t>
    </dgm:pt>
    <dgm:pt modelId="{648EE079-2844-4F5B-BA7D-C13D356C524C}" type="pres">
      <dgm:prSet presAssocID="{86DC490A-7236-4B94-92ED-C4EA35135AB2}" presName="connTx" presStyleLbl="parChTrans1D2" presStyleIdx="2" presStyleCnt="9"/>
      <dgm:spPr/>
      <dgm:t>
        <a:bodyPr/>
        <a:lstStyle/>
        <a:p>
          <a:endParaRPr lang="en-US"/>
        </a:p>
      </dgm:t>
    </dgm:pt>
    <dgm:pt modelId="{EF282FF9-8E5F-4B4A-B3AA-27A0701628DB}" type="pres">
      <dgm:prSet presAssocID="{A1220C90-C815-465C-9D6F-2D39DBD7AE99}" presName="node" presStyleLbl="node1" presStyleIdx="2" presStyleCnt="9" custScaleX="132336" custScaleY="132336" custRadScaleRad="127560" custRadScaleInc="-2738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D3902E-9E8C-4B26-860C-9219BB0DF56E}" type="pres">
      <dgm:prSet presAssocID="{ACFC6D13-C09D-4066-A30D-F56E25A3C504}" presName="Name9" presStyleLbl="parChTrans1D2" presStyleIdx="3" presStyleCnt="9"/>
      <dgm:spPr/>
      <dgm:t>
        <a:bodyPr/>
        <a:lstStyle/>
        <a:p>
          <a:endParaRPr lang="en-US"/>
        </a:p>
      </dgm:t>
    </dgm:pt>
    <dgm:pt modelId="{E06C64A4-6F09-49CC-BE99-D35DBBD2F5B6}" type="pres">
      <dgm:prSet presAssocID="{ACFC6D13-C09D-4066-A30D-F56E25A3C504}" presName="connTx" presStyleLbl="parChTrans1D2" presStyleIdx="3" presStyleCnt="9"/>
      <dgm:spPr/>
      <dgm:t>
        <a:bodyPr/>
        <a:lstStyle/>
        <a:p>
          <a:endParaRPr lang="en-US"/>
        </a:p>
      </dgm:t>
    </dgm:pt>
    <dgm:pt modelId="{297C2AAA-D67B-4183-8406-C0F52D9C70AC}" type="pres">
      <dgm:prSet presAssocID="{2A4AC9B5-36E4-4F20-BC57-64D744683B52}" presName="node" presStyleLbl="node1" presStyleIdx="3" presStyleCnt="9" custScaleX="132336" custScaleY="132336" custRadScaleRad="127560" custRadScaleInc="-2738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CCB87F-4C8B-41FB-8BA4-BD459D5A0038}" type="pres">
      <dgm:prSet presAssocID="{5EA82E02-529A-42C1-ABF5-902CD8C681DC}" presName="Name9" presStyleLbl="parChTrans1D2" presStyleIdx="4" presStyleCnt="9"/>
      <dgm:spPr/>
      <dgm:t>
        <a:bodyPr/>
        <a:lstStyle/>
        <a:p>
          <a:endParaRPr lang="en-US"/>
        </a:p>
      </dgm:t>
    </dgm:pt>
    <dgm:pt modelId="{48396217-AC1E-47DC-8014-04CF023F2BCD}" type="pres">
      <dgm:prSet presAssocID="{5EA82E02-529A-42C1-ABF5-902CD8C681DC}" presName="connTx" presStyleLbl="parChTrans1D2" presStyleIdx="4" presStyleCnt="9"/>
      <dgm:spPr/>
      <dgm:t>
        <a:bodyPr/>
        <a:lstStyle/>
        <a:p>
          <a:endParaRPr lang="en-US"/>
        </a:p>
      </dgm:t>
    </dgm:pt>
    <dgm:pt modelId="{536D70B8-74C4-4BA9-AE78-E3B119AB930C}" type="pres">
      <dgm:prSet presAssocID="{2EF2AA39-8AAC-4254-8CAA-EC330E2151DF}" presName="node" presStyleLbl="node1" presStyleIdx="4" presStyleCnt="9" custScaleX="132336" custScaleY="132336" custRadScaleRad="118845" custRadScaleInc="-2928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4B4E53-8CDB-4B23-ADD9-785A45442DB3}" type="pres">
      <dgm:prSet presAssocID="{12A617B2-616E-4335-8545-336249917F4A}" presName="Name9" presStyleLbl="parChTrans1D2" presStyleIdx="5" presStyleCnt="9"/>
      <dgm:spPr/>
      <dgm:t>
        <a:bodyPr/>
        <a:lstStyle/>
        <a:p>
          <a:endParaRPr lang="en-US"/>
        </a:p>
      </dgm:t>
    </dgm:pt>
    <dgm:pt modelId="{34AD4598-3555-4115-A47F-40B82C5B483E}" type="pres">
      <dgm:prSet presAssocID="{12A617B2-616E-4335-8545-336249917F4A}" presName="connTx" presStyleLbl="parChTrans1D2" presStyleIdx="5" presStyleCnt="9"/>
      <dgm:spPr/>
      <dgm:t>
        <a:bodyPr/>
        <a:lstStyle/>
        <a:p>
          <a:endParaRPr lang="en-US"/>
        </a:p>
      </dgm:t>
    </dgm:pt>
    <dgm:pt modelId="{C200FA0D-DB6A-4D03-A28A-A33CB78AECE2}" type="pres">
      <dgm:prSet presAssocID="{C9A0176B-8969-4BD6-8793-D8F09C1545DA}" presName="node" presStyleLbl="node1" presStyleIdx="5" presStyleCnt="9" custScaleX="132336" custScaleY="132336" custRadScaleRad="111730" custRadScaleInc="-312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0EA891-C49D-4EFD-9A23-BB0E189F1FC7}" type="pres">
      <dgm:prSet presAssocID="{092A40E4-7B97-4FB1-BFE9-85E433098DD4}" presName="Name9" presStyleLbl="parChTrans1D2" presStyleIdx="6" presStyleCnt="9"/>
      <dgm:spPr/>
      <dgm:t>
        <a:bodyPr/>
        <a:lstStyle/>
        <a:p>
          <a:endParaRPr lang="en-US"/>
        </a:p>
      </dgm:t>
    </dgm:pt>
    <dgm:pt modelId="{4A4ADE2C-2579-4084-9120-BC8D129BC7BE}" type="pres">
      <dgm:prSet presAssocID="{092A40E4-7B97-4FB1-BFE9-85E433098DD4}" presName="connTx" presStyleLbl="parChTrans1D2" presStyleIdx="6" presStyleCnt="9"/>
      <dgm:spPr/>
      <dgm:t>
        <a:bodyPr/>
        <a:lstStyle/>
        <a:p>
          <a:endParaRPr lang="en-US"/>
        </a:p>
      </dgm:t>
    </dgm:pt>
    <dgm:pt modelId="{2116147F-7770-4D50-ACE5-EEA1E4E71EA5}" type="pres">
      <dgm:prSet presAssocID="{2642D83F-A650-4D3E-A66F-510076C1DFF6}" presName="node" presStyleLbl="node1" presStyleIdx="6" presStyleCnt="9" custScaleX="132336" custScaleY="132336" custRadScaleRad="101681" custRadScaleInc="-3110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3F4E4-7603-4B87-A9C6-E8C9E8C5C079}" type="pres">
      <dgm:prSet presAssocID="{712AF387-BD7B-4318-AAFF-2C26A4EB913D}" presName="Name9" presStyleLbl="parChTrans1D2" presStyleIdx="7" presStyleCnt="9"/>
      <dgm:spPr/>
      <dgm:t>
        <a:bodyPr/>
        <a:lstStyle/>
        <a:p>
          <a:endParaRPr lang="en-US"/>
        </a:p>
      </dgm:t>
    </dgm:pt>
    <dgm:pt modelId="{7DFE8873-58DB-4119-B721-3EE4A9A8D13C}" type="pres">
      <dgm:prSet presAssocID="{712AF387-BD7B-4318-AAFF-2C26A4EB913D}" presName="connTx" presStyleLbl="parChTrans1D2" presStyleIdx="7" presStyleCnt="9"/>
      <dgm:spPr/>
      <dgm:t>
        <a:bodyPr/>
        <a:lstStyle/>
        <a:p>
          <a:endParaRPr lang="en-US"/>
        </a:p>
      </dgm:t>
    </dgm:pt>
    <dgm:pt modelId="{D2758F1C-2C73-4538-AF8E-3883071274E1}" type="pres">
      <dgm:prSet presAssocID="{AD6FF1B0-9A0A-4EB2-99B6-FE220DCD72D9}" presName="node" presStyleLbl="node1" presStyleIdx="7" presStyleCnt="9" custScaleX="132336" custScaleY="132336" custRadScaleRad="121440" custRadScaleInc="-2405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946AF-4853-42AF-AF45-34A4FEC931D4}" type="pres">
      <dgm:prSet presAssocID="{F94E4411-B901-4CF7-9434-C9705EF1E979}" presName="Name9" presStyleLbl="parChTrans1D2" presStyleIdx="8" presStyleCnt="9"/>
      <dgm:spPr/>
      <dgm:t>
        <a:bodyPr/>
        <a:lstStyle/>
        <a:p>
          <a:endParaRPr lang="en-US"/>
        </a:p>
      </dgm:t>
    </dgm:pt>
    <dgm:pt modelId="{3144841E-01D1-430E-AE0A-9C0BB0C8326C}" type="pres">
      <dgm:prSet presAssocID="{F94E4411-B901-4CF7-9434-C9705EF1E979}" presName="connTx" presStyleLbl="parChTrans1D2" presStyleIdx="8" presStyleCnt="9"/>
      <dgm:spPr/>
      <dgm:t>
        <a:bodyPr/>
        <a:lstStyle/>
        <a:p>
          <a:endParaRPr lang="en-US"/>
        </a:p>
      </dgm:t>
    </dgm:pt>
    <dgm:pt modelId="{7253BCD4-6CA5-414B-BA63-8081564D464C}" type="pres">
      <dgm:prSet presAssocID="{ACB99C53-7313-465E-8A23-5B1641912BFA}" presName="node" presStyleLbl="node1" presStyleIdx="8" presStyleCnt="9" custScaleX="132336" custScaleY="132336" custRadScaleRad="129909" custRadScaleInc="-2459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66AE71-298D-44F2-9FFB-D2A619286B6C}" type="presOf" srcId="{0664A751-B610-4C6D-BBFE-F3BEBA9DFB49}" destId="{23CD53E0-FAC7-4492-896F-B64837D84CB4}" srcOrd="0" destOrd="0" presId="urn:microsoft.com/office/officeart/2005/8/layout/radial1"/>
    <dgm:cxn modelId="{C78D044C-BA90-4A6F-AFC0-52E574A91D41}" type="presOf" srcId="{ACB99C53-7313-465E-8A23-5B1641912BFA}" destId="{7253BCD4-6CA5-414B-BA63-8081564D464C}" srcOrd="0" destOrd="0" presId="urn:microsoft.com/office/officeart/2005/8/layout/radial1"/>
    <dgm:cxn modelId="{F4E3EC0E-634B-4014-BBCF-B77AF9F6C756}" srcId="{0B9A1624-9798-402E-A780-5065CF80D5DF}" destId="{CECC33F7-C940-4ABB-B142-82C611F0FD50}" srcOrd="1" destOrd="0" parTransId="{4613A253-9650-4F99-BB06-68C4981446E1}" sibTransId="{34F10176-2B16-4108-82DE-FF99194DC2E7}"/>
    <dgm:cxn modelId="{578E79C2-8230-4255-810D-1E649D8410E3}" type="presOf" srcId="{092A40E4-7B97-4FB1-BFE9-85E433098DD4}" destId="{4A4ADE2C-2579-4084-9120-BC8D129BC7BE}" srcOrd="1" destOrd="0" presId="urn:microsoft.com/office/officeart/2005/8/layout/radial1"/>
    <dgm:cxn modelId="{B65BB61B-54CF-4621-957C-79BB040B7D9D}" type="presOf" srcId="{2A4AC9B5-36E4-4F20-BC57-64D744683B52}" destId="{297C2AAA-D67B-4183-8406-C0F52D9C70AC}" srcOrd="0" destOrd="0" presId="urn:microsoft.com/office/officeart/2005/8/layout/radial1"/>
    <dgm:cxn modelId="{320D8BFE-27EF-4CE4-A6A9-270AC86E47D4}" type="presOf" srcId="{12A617B2-616E-4335-8545-336249917F4A}" destId="{714B4E53-8CDB-4B23-ADD9-785A45442DB3}" srcOrd="0" destOrd="0" presId="urn:microsoft.com/office/officeart/2005/8/layout/radial1"/>
    <dgm:cxn modelId="{99CD8EF9-622F-49EF-A43A-35B5356530ED}" type="presOf" srcId="{F94E4411-B901-4CF7-9434-C9705EF1E979}" destId="{3144841E-01D1-430E-AE0A-9C0BB0C8326C}" srcOrd="1" destOrd="0" presId="urn:microsoft.com/office/officeart/2005/8/layout/radial1"/>
    <dgm:cxn modelId="{6B61FB30-FF64-47EC-878E-A45AA1CFE6E4}" type="presOf" srcId="{AFC8C718-9BF6-4F4A-B8E2-900CC8AA116C}" destId="{5F6BE75F-F297-4970-A5F2-99F080AF995C}" srcOrd="0" destOrd="0" presId="urn:microsoft.com/office/officeart/2005/8/layout/radial1"/>
    <dgm:cxn modelId="{00A3AAEE-6534-41B9-B08F-DE5DDD1C0828}" srcId="{0664A751-B610-4C6D-BBFE-F3BEBA9DFB49}" destId="{AD6FF1B0-9A0A-4EB2-99B6-FE220DCD72D9}" srcOrd="7" destOrd="0" parTransId="{712AF387-BD7B-4318-AAFF-2C26A4EB913D}" sibTransId="{910805D4-9E1C-4A81-8B8E-18E5529AD896}"/>
    <dgm:cxn modelId="{D45065B4-0435-47BA-BBA9-9D05DBDD449C}" type="presOf" srcId="{F94E4411-B901-4CF7-9434-C9705EF1E979}" destId="{581946AF-4853-42AF-AF45-34A4FEC931D4}" srcOrd="0" destOrd="0" presId="urn:microsoft.com/office/officeart/2005/8/layout/radial1"/>
    <dgm:cxn modelId="{EE667605-42F0-4E90-88FF-7BFCB79AFF69}" type="presOf" srcId="{712AF387-BD7B-4318-AAFF-2C26A4EB913D}" destId="{7DFE8873-58DB-4119-B721-3EE4A9A8D13C}" srcOrd="1" destOrd="0" presId="urn:microsoft.com/office/officeart/2005/8/layout/radial1"/>
    <dgm:cxn modelId="{E4EB81D4-2378-4C53-9EB8-BE22821ABCF9}" srcId="{0664A751-B610-4C6D-BBFE-F3BEBA9DFB49}" destId="{ACB99C53-7313-465E-8A23-5B1641912BFA}" srcOrd="8" destOrd="0" parTransId="{F94E4411-B901-4CF7-9434-C9705EF1E979}" sibTransId="{0E9BD674-1D0B-41A0-B4CB-C12ED6500B56}"/>
    <dgm:cxn modelId="{66800BCF-7275-4BC4-A118-251741039983}" type="presOf" srcId="{ACFC6D13-C09D-4066-A30D-F56E25A3C504}" destId="{E06C64A4-6F09-49CC-BE99-D35DBBD2F5B6}" srcOrd="1" destOrd="0" presId="urn:microsoft.com/office/officeart/2005/8/layout/radial1"/>
    <dgm:cxn modelId="{296CEDC2-1D5B-456F-8E79-09903038AFFC}" type="presOf" srcId="{2EF2AA39-8AAC-4254-8CAA-EC330E2151DF}" destId="{536D70B8-74C4-4BA9-AE78-E3B119AB930C}" srcOrd="0" destOrd="0" presId="urn:microsoft.com/office/officeart/2005/8/layout/radial1"/>
    <dgm:cxn modelId="{7604C6CD-448C-4F15-958E-4FA474DBF12D}" type="presOf" srcId="{B4CD0E1E-2A4E-4A0A-8BD2-56321AB877A3}" destId="{85FE71E9-AFDE-4867-9EC3-306CF5C71AB4}" srcOrd="1" destOrd="0" presId="urn:microsoft.com/office/officeart/2005/8/layout/radial1"/>
    <dgm:cxn modelId="{F8565A75-4203-4F43-80C2-C3CC22D990C7}" srcId="{0664A751-B610-4C6D-BBFE-F3BEBA9DFB49}" destId="{164EAF6C-CF2F-473E-BF40-21A0B6C4B1A1}" srcOrd="1" destOrd="0" parTransId="{AFC8C718-9BF6-4F4A-B8E2-900CC8AA116C}" sibTransId="{06BFDE19-BB0B-4A71-A7DE-E6BF30972F08}"/>
    <dgm:cxn modelId="{AEF9FA17-3028-4F92-ABB9-C9134A417B6B}" type="presOf" srcId="{2642D83F-A650-4D3E-A66F-510076C1DFF6}" destId="{2116147F-7770-4D50-ACE5-EEA1E4E71EA5}" srcOrd="0" destOrd="0" presId="urn:microsoft.com/office/officeart/2005/8/layout/radial1"/>
    <dgm:cxn modelId="{13BC2F23-534A-414B-B6B5-E58F143C3495}" srcId="{0664A751-B610-4C6D-BBFE-F3BEBA9DFB49}" destId="{2A4AC9B5-36E4-4F20-BC57-64D744683B52}" srcOrd="3" destOrd="0" parTransId="{ACFC6D13-C09D-4066-A30D-F56E25A3C504}" sibTransId="{3CF7151C-3268-4700-B48D-475431B8C283}"/>
    <dgm:cxn modelId="{6A5E4B6A-71A3-40A9-9340-C6369F1B6B1F}" srcId="{0664A751-B610-4C6D-BBFE-F3BEBA9DFB49}" destId="{2EF2AA39-8AAC-4254-8CAA-EC330E2151DF}" srcOrd="4" destOrd="0" parTransId="{5EA82E02-529A-42C1-ABF5-902CD8C681DC}" sibTransId="{A73EFAAE-48F8-44D9-8B60-D03F77804A7B}"/>
    <dgm:cxn modelId="{10DB0F06-4015-4973-89FC-4BE7079515AC}" type="presOf" srcId="{D670369C-5DC2-432A-A54D-A3BEF05F283B}" destId="{64F92951-3A94-4E36-9BD7-BA925428B008}" srcOrd="0" destOrd="0" presId="urn:microsoft.com/office/officeart/2005/8/layout/radial1"/>
    <dgm:cxn modelId="{5F66306C-A90A-43F7-8BCF-791BA07E8A1F}" type="presOf" srcId="{A1220C90-C815-465C-9D6F-2D39DBD7AE99}" destId="{EF282FF9-8E5F-4B4A-B3AA-27A0701628DB}" srcOrd="0" destOrd="0" presId="urn:microsoft.com/office/officeart/2005/8/layout/radial1"/>
    <dgm:cxn modelId="{B512EE3A-3F0D-4680-8E73-679126D81F55}" type="presOf" srcId="{86DC490A-7236-4B94-92ED-C4EA35135AB2}" destId="{648EE079-2844-4F5B-BA7D-C13D356C524C}" srcOrd="1" destOrd="0" presId="urn:microsoft.com/office/officeart/2005/8/layout/radial1"/>
    <dgm:cxn modelId="{40F434FB-5C05-44E4-A626-FF4808C20D44}" type="presOf" srcId="{5EA82E02-529A-42C1-ABF5-902CD8C681DC}" destId="{69CCB87F-4C8B-41FB-8BA4-BD459D5A0038}" srcOrd="0" destOrd="0" presId="urn:microsoft.com/office/officeart/2005/8/layout/radial1"/>
    <dgm:cxn modelId="{AFF8C892-014B-4523-9294-D2ED82733C1C}" type="presOf" srcId="{712AF387-BD7B-4318-AAFF-2C26A4EB913D}" destId="{0573F4E4-7603-4B87-A9C6-E8C9E8C5C079}" srcOrd="0" destOrd="0" presId="urn:microsoft.com/office/officeart/2005/8/layout/radial1"/>
    <dgm:cxn modelId="{B320B183-AD07-4EDA-B7A8-6332992A89B8}" type="presOf" srcId="{5EA82E02-529A-42C1-ABF5-902CD8C681DC}" destId="{48396217-AC1E-47DC-8014-04CF023F2BCD}" srcOrd="1" destOrd="0" presId="urn:microsoft.com/office/officeart/2005/8/layout/radial1"/>
    <dgm:cxn modelId="{5E2ED042-C0D0-4183-A792-7968FB47FDB9}" srcId="{0664A751-B610-4C6D-BBFE-F3BEBA9DFB49}" destId="{2642D83F-A650-4D3E-A66F-510076C1DFF6}" srcOrd="6" destOrd="0" parTransId="{092A40E4-7B97-4FB1-BFE9-85E433098DD4}" sibTransId="{DCE8AE14-FF23-4708-83EC-98AD9F337491}"/>
    <dgm:cxn modelId="{D5E1E2E9-5C59-4CC5-ABC5-849F1FFCE91C}" srcId="{0664A751-B610-4C6D-BBFE-F3BEBA9DFB49}" destId="{D670369C-5DC2-432A-A54D-A3BEF05F283B}" srcOrd="0" destOrd="0" parTransId="{B4CD0E1E-2A4E-4A0A-8BD2-56321AB877A3}" sibTransId="{5148E0AB-D6E8-4B3E-9DBF-256CDF867B3D}"/>
    <dgm:cxn modelId="{AD3E0E5A-FEDE-4967-A22C-FCE2F4FF2B08}" type="presOf" srcId="{86DC490A-7236-4B94-92ED-C4EA35135AB2}" destId="{B8CCD12D-BAB8-47EB-8B9C-1C534C6DF787}" srcOrd="0" destOrd="0" presId="urn:microsoft.com/office/officeart/2005/8/layout/radial1"/>
    <dgm:cxn modelId="{C3C8BB78-9F56-4264-99F8-11A9C739DC4A}" type="presOf" srcId="{ACFC6D13-C09D-4066-A30D-F56E25A3C504}" destId="{A2D3902E-9E8C-4B26-860C-9219BB0DF56E}" srcOrd="0" destOrd="0" presId="urn:microsoft.com/office/officeart/2005/8/layout/radial1"/>
    <dgm:cxn modelId="{9A7ACC9E-D757-494D-AF2F-B71B6CDB7006}" srcId="{0664A751-B610-4C6D-BBFE-F3BEBA9DFB49}" destId="{C9A0176B-8969-4BD6-8793-D8F09C1545DA}" srcOrd="5" destOrd="0" parTransId="{12A617B2-616E-4335-8545-336249917F4A}" sibTransId="{387C173F-E884-4EF4-B322-F902E79507FC}"/>
    <dgm:cxn modelId="{82C07D34-4DF3-4A82-B478-0ABA773DA2F4}" srcId="{0664A751-B610-4C6D-BBFE-F3BEBA9DFB49}" destId="{A1220C90-C815-465C-9D6F-2D39DBD7AE99}" srcOrd="2" destOrd="0" parTransId="{86DC490A-7236-4B94-92ED-C4EA35135AB2}" sibTransId="{7E51F3DD-8DCA-42EC-B888-7C4978AB7402}"/>
    <dgm:cxn modelId="{25B48FA5-28FD-40C8-BC68-E45769F8C5E8}" type="presOf" srcId="{C9A0176B-8969-4BD6-8793-D8F09C1545DA}" destId="{C200FA0D-DB6A-4D03-A28A-A33CB78AECE2}" srcOrd="0" destOrd="0" presId="urn:microsoft.com/office/officeart/2005/8/layout/radial1"/>
    <dgm:cxn modelId="{89856478-777C-47E5-9CA5-6918041E7108}" type="presOf" srcId="{12A617B2-616E-4335-8545-336249917F4A}" destId="{34AD4598-3555-4115-A47F-40B82C5B483E}" srcOrd="1" destOrd="0" presId="urn:microsoft.com/office/officeart/2005/8/layout/radial1"/>
    <dgm:cxn modelId="{F75B5225-332B-4532-AA52-776CFB991547}" type="presOf" srcId="{AFC8C718-9BF6-4F4A-B8E2-900CC8AA116C}" destId="{4C53393F-DE34-45D1-ACE7-3E3F47182227}" srcOrd="1" destOrd="0" presId="urn:microsoft.com/office/officeart/2005/8/layout/radial1"/>
    <dgm:cxn modelId="{C55C8184-4E49-4566-A3E0-D6EAF75FFD71}" type="presOf" srcId="{0B9A1624-9798-402E-A780-5065CF80D5DF}" destId="{503FDBAE-9BAD-463D-8AB8-62F49571BC7D}" srcOrd="0" destOrd="0" presId="urn:microsoft.com/office/officeart/2005/8/layout/radial1"/>
    <dgm:cxn modelId="{2C4AF684-D4BE-42EA-87A5-F0EBFFFBBC69}" type="presOf" srcId="{092A40E4-7B97-4FB1-BFE9-85E433098DD4}" destId="{ED0EA891-C49D-4EFD-9A23-BB0E189F1FC7}" srcOrd="0" destOrd="0" presId="urn:microsoft.com/office/officeart/2005/8/layout/radial1"/>
    <dgm:cxn modelId="{761E4BCA-B597-442E-8B06-F7FA4210B6D2}" srcId="{0B9A1624-9798-402E-A780-5065CF80D5DF}" destId="{0664A751-B610-4C6D-BBFE-F3BEBA9DFB49}" srcOrd="0" destOrd="0" parTransId="{B69D2E60-8284-4820-8D5E-FD5A7C8A29DB}" sibTransId="{73071EE9-3B0B-4A9C-86EB-FE95E2732289}"/>
    <dgm:cxn modelId="{0F44229F-DED7-42E0-BBBC-68B1DB2D06B5}" type="presOf" srcId="{B4CD0E1E-2A4E-4A0A-8BD2-56321AB877A3}" destId="{1CB85A44-B521-450D-A18F-932B3381966D}" srcOrd="0" destOrd="0" presId="urn:microsoft.com/office/officeart/2005/8/layout/radial1"/>
    <dgm:cxn modelId="{D203C77D-5568-4DA2-8085-04E2E8A707A1}" type="presOf" srcId="{164EAF6C-CF2F-473E-BF40-21A0B6C4B1A1}" destId="{81DC8888-581A-47BC-8900-293304D7F4A0}" srcOrd="0" destOrd="0" presId="urn:microsoft.com/office/officeart/2005/8/layout/radial1"/>
    <dgm:cxn modelId="{07A7E217-32FE-4EE6-A17B-DB3C12600BC7}" type="presOf" srcId="{AD6FF1B0-9A0A-4EB2-99B6-FE220DCD72D9}" destId="{D2758F1C-2C73-4538-AF8E-3883071274E1}" srcOrd="0" destOrd="0" presId="urn:microsoft.com/office/officeart/2005/8/layout/radial1"/>
    <dgm:cxn modelId="{A57AA9F9-F117-4795-B7D7-DDB0C01A7A74}" type="presParOf" srcId="{503FDBAE-9BAD-463D-8AB8-62F49571BC7D}" destId="{23CD53E0-FAC7-4492-896F-B64837D84CB4}" srcOrd="0" destOrd="0" presId="urn:microsoft.com/office/officeart/2005/8/layout/radial1"/>
    <dgm:cxn modelId="{1410A8F1-6EE7-47D2-83E8-36CCC532724C}" type="presParOf" srcId="{503FDBAE-9BAD-463D-8AB8-62F49571BC7D}" destId="{1CB85A44-B521-450D-A18F-932B3381966D}" srcOrd="1" destOrd="0" presId="urn:microsoft.com/office/officeart/2005/8/layout/radial1"/>
    <dgm:cxn modelId="{F3D42D7C-A6CA-472F-92B5-AE9D3E33A71C}" type="presParOf" srcId="{1CB85A44-B521-450D-A18F-932B3381966D}" destId="{85FE71E9-AFDE-4867-9EC3-306CF5C71AB4}" srcOrd="0" destOrd="0" presId="urn:microsoft.com/office/officeart/2005/8/layout/radial1"/>
    <dgm:cxn modelId="{135DD3A0-EC6B-4F86-A9F4-C3ADFB9BC1F1}" type="presParOf" srcId="{503FDBAE-9BAD-463D-8AB8-62F49571BC7D}" destId="{64F92951-3A94-4E36-9BD7-BA925428B008}" srcOrd="2" destOrd="0" presId="urn:microsoft.com/office/officeart/2005/8/layout/radial1"/>
    <dgm:cxn modelId="{B1DFFDDE-C034-47FC-937F-1595C8DE76DE}" type="presParOf" srcId="{503FDBAE-9BAD-463D-8AB8-62F49571BC7D}" destId="{5F6BE75F-F297-4970-A5F2-99F080AF995C}" srcOrd="3" destOrd="0" presId="urn:microsoft.com/office/officeart/2005/8/layout/radial1"/>
    <dgm:cxn modelId="{B4E3591B-1586-406D-8ADE-CB71BA4B770B}" type="presParOf" srcId="{5F6BE75F-F297-4970-A5F2-99F080AF995C}" destId="{4C53393F-DE34-45D1-ACE7-3E3F47182227}" srcOrd="0" destOrd="0" presId="urn:microsoft.com/office/officeart/2005/8/layout/radial1"/>
    <dgm:cxn modelId="{E51D4120-9372-4319-AB39-D9BF268F2B62}" type="presParOf" srcId="{503FDBAE-9BAD-463D-8AB8-62F49571BC7D}" destId="{81DC8888-581A-47BC-8900-293304D7F4A0}" srcOrd="4" destOrd="0" presId="urn:microsoft.com/office/officeart/2005/8/layout/radial1"/>
    <dgm:cxn modelId="{56680D12-A72C-4398-AEB3-F8C36654B585}" type="presParOf" srcId="{503FDBAE-9BAD-463D-8AB8-62F49571BC7D}" destId="{B8CCD12D-BAB8-47EB-8B9C-1C534C6DF787}" srcOrd="5" destOrd="0" presId="urn:microsoft.com/office/officeart/2005/8/layout/radial1"/>
    <dgm:cxn modelId="{73FBD525-3A06-45C1-8A8C-65322D66E572}" type="presParOf" srcId="{B8CCD12D-BAB8-47EB-8B9C-1C534C6DF787}" destId="{648EE079-2844-4F5B-BA7D-C13D356C524C}" srcOrd="0" destOrd="0" presId="urn:microsoft.com/office/officeart/2005/8/layout/radial1"/>
    <dgm:cxn modelId="{50290BB3-91DF-40F9-9CCF-F2ED66614D5E}" type="presParOf" srcId="{503FDBAE-9BAD-463D-8AB8-62F49571BC7D}" destId="{EF282FF9-8E5F-4B4A-B3AA-27A0701628DB}" srcOrd="6" destOrd="0" presId="urn:microsoft.com/office/officeart/2005/8/layout/radial1"/>
    <dgm:cxn modelId="{DF19EFB7-B7D4-4567-A52C-6FC6B47BB511}" type="presParOf" srcId="{503FDBAE-9BAD-463D-8AB8-62F49571BC7D}" destId="{A2D3902E-9E8C-4B26-860C-9219BB0DF56E}" srcOrd="7" destOrd="0" presId="urn:microsoft.com/office/officeart/2005/8/layout/radial1"/>
    <dgm:cxn modelId="{1EBCCBE7-4F0C-421A-BA4C-CD482FC3D3A7}" type="presParOf" srcId="{A2D3902E-9E8C-4B26-860C-9219BB0DF56E}" destId="{E06C64A4-6F09-49CC-BE99-D35DBBD2F5B6}" srcOrd="0" destOrd="0" presId="urn:microsoft.com/office/officeart/2005/8/layout/radial1"/>
    <dgm:cxn modelId="{10EAB486-CA1F-46E6-A705-12B9CCFBC669}" type="presParOf" srcId="{503FDBAE-9BAD-463D-8AB8-62F49571BC7D}" destId="{297C2AAA-D67B-4183-8406-C0F52D9C70AC}" srcOrd="8" destOrd="0" presId="urn:microsoft.com/office/officeart/2005/8/layout/radial1"/>
    <dgm:cxn modelId="{0F010090-A0CC-4DA4-9C61-2B966D925AB7}" type="presParOf" srcId="{503FDBAE-9BAD-463D-8AB8-62F49571BC7D}" destId="{69CCB87F-4C8B-41FB-8BA4-BD459D5A0038}" srcOrd="9" destOrd="0" presId="urn:microsoft.com/office/officeart/2005/8/layout/radial1"/>
    <dgm:cxn modelId="{E81569B8-F5D5-4EAC-A0AF-8E5C6F237AED}" type="presParOf" srcId="{69CCB87F-4C8B-41FB-8BA4-BD459D5A0038}" destId="{48396217-AC1E-47DC-8014-04CF023F2BCD}" srcOrd="0" destOrd="0" presId="urn:microsoft.com/office/officeart/2005/8/layout/radial1"/>
    <dgm:cxn modelId="{79A12457-56A4-4EEE-9657-DA52D65F2559}" type="presParOf" srcId="{503FDBAE-9BAD-463D-8AB8-62F49571BC7D}" destId="{536D70B8-74C4-4BA9-AE78-E3B119AB930C}" srcOrd="10" destOrd="0" presId="urn:microsoft.com/office/officeart/2005/8/layout/radial1"/>
    <dgm:cxn modelId="{D8FC928F-01FC-48D3-8AEA-61A67674AAF6}" type="presParOf" srcId="{503FDBAE-9BAD-463D-8AB8-62F49571BC7D}" destId="{714B4E53-8CDB-4B23-ADD9-785A45442DB3}" srcOrd="11" destOrd="0" presId="urn:microsoft.com/office/officeart/2005/8/layout/radial1"/>
    <dgm:cxn modelId="{8A4A7668-52AB-4419-AD16-1F3BF9DABA37}" type="presParOf" srcId="{714B4E53-8CDB-4B23-ADD9-785A45442DB3}" destId="{34AD4598-3555-4115-A47F-40B82C5B483E}" srcOrd="0" destOrd="0" presId="urn:microsoft.com/office/officeart/2005/8/layout/radial1"/>
    <dgm:cxn modelId="{F9FE6802-62DD-484C-B5B7-26659A612083}" type="presParOf" srcId="{503FDBAE-9BAD-463D-8AB8-62F49571BC7D}" destId="{C200FA0D-DB6A-4D03-A28A-A33CB78AECE2}" srcOrd="12" destOrd="0" presId="urn:microsoft.com/office/officeart/2005/8/layout/radial1"/>
    <dgm:cxn modelId="{B2943165-D499-48D4-A7C5-DADA3203A93D}" type="presParOf" srcId="{503FDBAE-9BAD-463D-8AB8-62F49571BC7D}" destId="{ED0EA891-C49D-4EFD-9A23-BB0E189F1FC7}" srcOrd="13" destOrd="0" presId="urn:microsoft.com/office/officeart/2005/8/layout/radial1"/>
    <dgm:cxn modelId="{CEA01E48-A5C8-4E39-A8B8-9105E083E81D}" type="presParOf" srcId="{ED0EA891-C49D-4EFD-9A23-BB0E189F1FC7}" destId="{4A4ADE2C-2579-4084-9120-BC8D129BC7BE}" srcOrd="0" destOrd="0" presId="urn:microsoft.com/office/officeart/2005/8/layout/radial1"/>
    <dgm:cxn modelId="{217A2B92-F76B-413F-9A02-1CCA47105673}" type="presParOf" srcId="{503FDBAE-9BAD-463D-8AB8-62F49571BC7D}" destId="{2116147F-7770-4D50-ACE5-EEA1E4E71EA5}" srcOrd="14" destOrd="0" presId="urn:microsoft.com/office/officeart/2005/8/layout/radial1"/>
    <dgm:cxn modelId="{5F5BEFBA-838A-45C9-8290-5811EA7F7B43}" type="presParOf" srcId="{503FDBAE-9BAD-463D-8AB8-62F49571BC7D}" destId="{0573F4E4-7603-4B87-A9C6-E8C9E8C5C079}" srcOrd="15" destOrd="0" presId="urn:microsoft.com/office/officeart/2005/8/layout/radial1"/>
    <dgm:cxn modelId="{CC6C50D5-10C3-4E27-A786-51E8C15F5565}" type="presParOf" srcId="{0573F4E4-7603-4B87-A9C6-E8C9E8C5C079}" destId="{7DFE8873-58DB-4119-B721-3EE4A9A8D13C}" srcOrd="0" destOrd="0" presId="urn:microsoft.com/office/officeart/2005/8/layout/radial1"/>
    <dgm:cxn modelId="{43B4C9AE-AA3C-47D0-A405-E0484387149D}" type="presParOf" srcId="{503FDBAE-9BAD-463D-8AB8-62F49571BC7D}" destId="{D2758F1C-2C73-4538-AF8E-3883071274E1}" srcOrd="16" destOrd="0" presId="urn:microsoft.com/office/officeart/2005/8/layout/radial1"/>
    <dgm:cxn modelId="{9C3BBCCC-5C1C-4442-A8DA-66ABAACDF81F}" type="presParOf" srcId="{503FDBAE-9BAD-463D-8AB8-62F49571BC7D}" destId="{581946AF-4853-42AF-AF45-34A4FEC931D4}" srcOrd="17" destOrd="0" presId="urn:microsoft.com/office/officeart/2005/8/layout/radial1"/>
    <dgm:cxn modelId="{17B29869-3216-41C8-A47F-42B2CCF1EB3A}" type="presParOf" srcId="{581946AF-4853-42AF-AF45-34A4FEC931D4}" destId="{3144841E-01D1-430E-AE0A-9C0BB0C8326C}" srcOrd="0" destOrd="0" presId="urn:microsoft.com/office/officeart/2005/8/layout/radial1"/>
    <dgm:cxn modelId="{D39A8C11-048A-4478-A140-20C8130F4F3E}" type="presParOf" srcId="{503FDBAE-9BAD-463D-8AB8-62F49571BC7D}" destId="{7253BCD4-6CA5-414B-BA63-8081564D464C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F12912-C752-4C67-88F0-D4939A065EFC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B55DBD8A-9D3C-4E8E-96B7-0285D0302A16}">
      <dgm:prSet phldrT="[Text]" custT="1"/>
      <dgm:spPr/>
      <dgm:t>
        <a:bodyPr/>
        <a:lstStyle/>
        <a:p>
          <a:r>
            <a:rPr lang="en-US" sz="2200" b="1" dirty="0" smtClean="0">
              <a:latin typeface="Preeti" pitchFamily="2" charset="0"/>
            </a:rPr>
            <a:t>;"</a:t>
          </a:r>
          <a:r>
            <a:rPr lang="en-US" sz="2200" b="1" dirty="0" err="1" smtClean="0">
              <a:latin typeface="Preeti" pitchFamily="2" charset="0"/>
            </a:rPr>
            <a:t>rgf</a:t>
          </a:r>
          <a:r>
            <a:rPr lang="en-US" sz="2200" b="1" dirty="0" smtClean="0">
              <a:latin typeface="Preeti" pitchFamily="2" charset="0"/>
            </a:rPr>
            <a:t> </a:t>
          </a:r>
          <a:r>
            <a:rPr lang="en-US" sz="2200" b="1" dirty="0" err="1" smtClean="0">
              <a:latin typeface="Preeti" pitchFamily="2" charset="0"/>
            </a:rPr>
            <a:t>dfustf</a:t>
          </a:r>
          <a:r>
            <a:rPr lang="en-US" sz="2200" b="1" dirty="0" smtClean="0">
              <a:latin typeface="Preeti" pitchFamily="2" charset="0"/>
            </a:rPr>
            <a:t>{n] k"/f </a:t>
          </a:r>
          <a:r>
            <a:rPr lang="en-US" sz="2200" b="1" dirty="0" err="1" smtClean="0">
              <a:latin typeface="Preeti" pitchFamily="2" charset="0"/>
            </a:rPr>
            <a:t>ug</a:t>
          </a:r>
          <a:r>
            <a:rPr lang="en-US" sz="2200" b="1" dirty="0" smtClean="0">
              <a:latin typeface="Preeti" pitchFamily="2" charset="0"/>
            </a:rPr>
            <a:t>'{ kg]{ </a:t>
          </a:r>
          <a:r>
            <a:rPr lang="en-US" sz="2200" b="1" dirty="0" err="1" smtClean="0">
              <a:latin typeface="Preeti" pitchFamily="2" charset="0"/>
            </a:rPr>
            <a:t>zt</a:t>
          </a:r>
          <a:r>
            <a:rPr lang="en-US" sz="2200" b="1" dirty="0" smtClean="0">
              <a:latin typeface="Preeti" pitchFamily="2" charset="0"/>
            </a:rPr>
            <a:t>{x?</a:t>
          </a:r>
          <a:endParaRPr lang="en-US" sz="2200" b="1" dirty="0">
            <a:latin typeface="Preeti" pitchFamily="2" charset="0"/>
          </a:endParaRPr>
        </a:p>
      </dgm:t>
    </dgm:pt>
    <dgm:pt modelId="{5E6991B0-A885-496B-9649-5FFA83D7A86C}" type="parTrans" cxnId="{21FACC6B-2469-44B7-A9D6-BBE0705BB2B8}">
      <dgm:prSet/>
      <dgm:spPr/>
      <dgm:t>
        <a:bodyPr/>
        <a:lstStyle/>
        <a:p>
          <a:endParaRPr lang="en-US"/>
        </a:p>
      </dgm:t>
    </dgm:pt>
    <dgm:pt modelId="{D45D7FF6-BE00-40F5-A830-31EBE87BEBBE}" type="sibTrans" cxnId="{21FACC6B-2469-44B7-A9D6-BBE0705BB2B8}">
      <dgm:prSet custT="1"/>
      <dgm:spPr/>
      <dgm:t>
        <a:bodyPr/>
        <a:lstStyle/>
        <a:p>
          <a:endParaRPr lang="en-US" sz="2200" b="1">
            <a:latin typeface="Preeti" pitchFamily="2" charset="0"/>
          </a:endParaRPr>
        </a:p>
      </dgm:t>
    </dgm:pt>
    <dgm:pt modelId="{F022FBC4-9AFF-41F4-8DAD-40C2564D7037}">
      <dgm:prSet phldrT="[Text]" custT="1"/>
      <dgm:spPr/>
      <dgm:t>
        <a:bodyPr/>
        <a:lstStyle/>
        <a:p>
          <a:r>
            <a:rPr lang="en-US" sz="2200" b="1" dirty="0" smtClean="0">
              <a:latin typeface="Preeti" pitchFamily="2" charset="0"/>
            </a:rPr>
            <a:t>;"</a:t>
          </a:r>
          <a:r>
            <a:rPr lang="en-US" sz="2200" b="1" dirty="0" err="1" smtClean="0">
              <a:latin typeface="Preeti" pitchFamily="2" charset="0"/>
            </a:rPr>
            <a:t>rgf</a:t>
          </a:r>
          <a:r>
            <a:rPr lang="en-US" sz="2200" b="1" dirty="0" smtClean="0">
              <a:latin typeface="Preeti" pitchFamily="2" charset="0"/>
            </a:rPr>
            <a:t> </a:t>
          </a:r>
          <a:r>
            <a:rPr lang="en-US" sz="2200" b="1" dirty="0" err="1" smtClean="0">
              <a:latin typeface="Preeti" pitchFamily="2" charset="0"/>
            </a:rPr>
            <a:t>clwsf</a:t>
          </a:r>
          <a:r>
            <a:rPr lang="en-US" sz="2200" b="1" dirty="0" smtClean="0">
              <a:latin typeface="Preeti" pitchFamily="2" charset="0"/>
            </a:rPr>
            <a:t>/</a:t>
          </a:r>
          <a:r>
            <a:rPr lang="en-US" sz="2200" b="1" dirty="0" err="1" smtClean="0">
              <a:latin typeface="Preeti" pitchFamily="2" charset="0"/>
            </a:rPr>
            <a:t>L;Fu</a:t>
          </a:r>
          <a:r>
            <a:rPr lang="en-US" sz="2200" b="1" dirty="0" smtClean="0">
              <a:latin typeface="Preeti" pitchFamily="2" charset="0"/>
            </a:rPr>
            <a:t> </a:t>
          </a:r>
          <a:r>
            <a:rPr lang="en-US" sz="2200" b="1" dirty="0" err="1" smtClean="0">
              <a:latin typeface="Preeti" pitchFamily="2" charset="0"/>
            </a:rPr>
            <a:t>lnlvt</a:t>
          </a:r>
          <a:r>
            <a:rPr lang="en-US" sz="2200" b="1" dirty="0" smtClean="0">
              <a:latin typeface="Preeti" pitchFamily="2" charset="0"/>
            </a:rPr>
            <a:t> ;"</a:t>
          </a:r>
          <a:r>
            <a:rPr lang="en-US" sz="2200" b="1" dirty="0" err="1" smtClean="0">
              <a:latin typeface="Preeti" pitchFamily="2" charset="0"/>
            </a:rPr>
            <a:t>rgf</a:t>
          </a:r>
          <a:r>
            <a:rPr lang="en-US" sz="2200" b="1" dirty="0" smtClean="0">
              <a:latin typeface="Preeti" pitchFamily="2" charset="0"/>
            </a:rPr>
            <a:t> </a:t>
          </a:r>
          <a:r>
            <a:rPr lang="en-US" sz="2200" b="1" dirty="0" err="1" smtClean="0">
              <a:latin typeface="Preeti" pitchFamily="2" charset="0"/>
            </a:rPr>
            <a:t>dfUg</a:t>
          </a:r>
          <a:r>
            <a:rPr lang="en-US" sz="2200" b="1" dirty="0" smtClean="0">
              <a:latin typeface="Preeti" pitchFamily="2" charset="0"/>
            </a:rPr>
            <a:t>]</a:t>
          </a:r>
          <a:endParaRPr lang="en-US" sz="2200" b="1" dirty="0">
            <a:latin typeface="Preeti" pitchFamily="2" charset="0"/>
          </a:endParaRPr>
        </a:p>
      </dgm:t>
    </dgm:pt>
    <dgm:pt modelId="{1121F65C-6846-416A-A8B8-515F18BABD7E}" type="sibTrans" cxnId="{49FCC75F-AF31-492B-B1B7-57B975313231}">
      <dgm:prSet custT="1"/>
      <dgm:spPr/>
      <dgm:t>
        <a:bodyPr/>
        <a:lstStyle/>
        <a:p>
          <a:endParaRPr lang="en-US" sz="2200" b="1">
            <a:latin typeface="Preeti" pitchFamily="2" charset="0"/>
          </a:endParaRPr>
        </a:p>
      </dgm:t>
    </dgm:pt>
    <dgm:pt modelId="{BB3D4DAA-C1FC-448C-A87B-3B98A9133E81}" type="parTrans" cxnId="{49FCC75F-AF31-492B-B1B7-57B975313231}">
      <dgm:prSet/>
      <dgm:spPr/>
      <dgm:t>
        <a:bodyPr/>
        <a:lstStyle/>
        <a:p>
          <a:endParaRPr lang="en-US"/>
        </a:p>
      </dgm:t>
    </dgm:pt>
    <dgm:pt modelId="{B3A6814F-63A3-40BB-91F8-90051565AD39}">
      <dgm:prSet phldrT="[Text]" custT="1"/>
      <dgm:spPr/>
      <dgm:t>
        <a:bodyPr/>
        <a:lstStyle/>
        <a:p>
          <a:r>
            <a:rPr lang="en-US" sz="2200" b="1" dirty="0" smtClean="0">
              <a:latin typeface="Preeti" pitchFamily="2" charset="0"/>
            </a:rPr>
            <a:t>;"</a:t>
          </a:r>
          <a:r>
            <a:rPr lang="en-US" sz="2200" b="1" dirty="0" err="1" smtClean="0">
              <a:latin typeface="Preeti" pitchFamily="2" charset="0"/>
            </a:rPr>
            <a:t>rgf</a:t>
          </a:r>
          <a:r>
            <a:rPr lang="en-US" sz="2200" b="1" dirty="0" smtClean="0">
              <a:latin typeface="Preeti" pitchFamily="2" charset="0"/>
            </a:rPr>
            <a:t> </a:t>
          </a:r>
          <a:r>
            <a:rPr lang="en-US" sz="2200" b="1" dirty="0" err="1" smtClean="0">
              <a:latin typeface="Preeti" pitchFamily="2" charset="0"/>
            </a:rPr>
            <a:t>dfusf</a:t>
          </a:r>
          <a:r>
            <a:rPr lang="en-US" sz="2200" b="1" dirty="0" smtClean="0">
              <a:latin typeface="Preeti" pitchFamily="2" charset="0"/>
            </a:rPr>
            <a:t>] </a:t>
          </a:r>
          <a:r>
            <a:rPr lang="en-US" sz="2200" b="1" dirty="0" err="1" smtClean="0">
              <a:latin typeface="Preeti" pitchFamily="2" charset="0"/>
            </a:rPr>
            <a:t>k|of</a:t>
          </a:r>
          <a:r>
            <a:rPr lang="en-US" sz="2200" b="1" dirty="0" smtClean="0">
              <a:latin typeface="Preeti" pitchFamily="2" charset="0"/>
            </a:rPr>
            <a:t>]hg </a:t>
          </a:r>
          <a:r>
            <a:rPr lang="en-US" sz="2200" b="1" dirty="0" err="1" smtClean="0">
              <a:latin typeface="Preeti" pitchFamily="2" charset="0"/>
            </a:rPr>
            <a:t>v'nfpg</a:t>
          </a:r>
          <a:r>
            <a:rPr lang="en-US" sz="2200" b="1" dirty="0" smtClean="0">
              <a:latin typeface="Preeti" pitchFamily="2" charset="0"/>
            </a:rPr>
            <a:t>' kg]{</a:t>
          </a:r>
          <a:endParaRPr lang="en-US" sz="2200" b="1" dirty="0">
            <a:latin typeface="Preeti" pitchFamily="2" charset="0"/>
          </a:endParaRPr>
        </a:p>
      </dgm:t>
    </dgm:pt>
    <dgm:pt modelId="{95918703-FD9C-4851-9D21-83DAFCABFEC8}" type="sibTrans" cxnId="{CA04A1F8-9F46-43D7-8C29-8F4DF31D22A1}">
      <dgm:prSet custT="1"/>
      <dgm:spPr/>
      <dgm:t>
        <a:bodyPr/>
        <a:lstStyle/>
        <a:p>
          <a:endParaRPr lang="en-US" sz="2200" b="1"/>
        </a:p>
      </dgm:t>
    </dgm:pt>
    <dgm:pt modelId="{4131F17F-C2F7-4C2A-B69B-D7771F8CBF9E}" type="parTrans" cxnId="{CA04A1F8-9F46-43D7-8C29-8F4DF31D22A1}">
      <dgm:prSet/>
      <dgm:spPr/>
      <dgm:t>
        <a:bodyPr/>
        <a:lstStyle/>
        <a:p>
          <a:endParaRPr lang="en-US"/>
        </a:p>
      </dgm:t>
    </dgm:pt>
    <dgm:pt modelId="{30CB618A-DFD5-4EA4-BED5-8B55B359FF6D}">
      <dgm:prSet custT="1"/>
      <dgm:spPr/>
      <dgm:t>
        <a:bodyPr/>
        <a:lstStyle/>
        <a:p>
          <a:r>
            <a:rPr lang="en-US" sz="2200" b="1" dirty="0" smtClean="0">
              <a:latin typeface="Preeti" pitchFamily="2" charset="0"/>
            </a:rPr>
            <a:t>g]</a:t>
          </a:r>
          <a:r>
            <a:rPr lang="en-US" sz="2200" b="1" dirty="0" err="1" smtClean="0">
              <a:latin typeface="Preeti" pitchFamily="2" charset="0"/>
            </a:rPr>
            <a:t>kfnL</a:t>
          </a:r>
          <a:r>
            <a:rPr lang="en-US" sz="2200" b="1" dirty="0" smtClean="0">
              <a:latin typeface="Preeti" pitchFamily="2" charset="0"/>
            </a:rPr>
            <a:t> </a:t>
          </a:r>
          <a:r>
            <a:rPr lang="en-US" sz="2200" b="1" dirty="0" err="1" smtClean="0">
              <a:latin typeface="Preeti" pitchFamily="2" charset="0"/>
            </a:rPr>
            <a:t>gful</a:t>
          </a:r>
          <a:r>
            <a:rPr lang="en-US" sz="2200" b="1" dirty="0" smtClean="0">
              <a:latin typeface="Preeti" pitchFamily="2" charset="0"/>
            </a:rPr>
            <a:t>/s </a:t>
          </a:r>
          <a:r>
            <a:rPr lang="en-US" sz="2200" b="1" dirty="0" err="1" smtClean="0">
              <a:latin typeface="Preeti" pitchFamily="2" charset="0"/>
            </a:rPr>
            <a:t>x'g</a:t>
          </a:r>
          <a:r>
            <a:rPr lang="en-US" sz="2200" b="1" dirty="0" smtClean="0">
              <a:latin typeface="Preeti" pitchFamily="2" charset="0"/>
            </a:rPr>
            <a:t>' kg]{</a:t>
          </a:r>
          <a:endParaRPr lang="en-US" sz="2200" b="1" dirty="0">
            <a:latin typeface="Preeti" pitchFamily="2" charset="0"/>
          </a:endParaRPr>
        </a:p>
      </dgm:t>
    </dgm:pt>
    <dgm:pt modelId="{58C357D0-1BAD-4179-98D4-EC78E59C2414}" type="parTrans" cxnId="{B2D955DB-56D9-45CB-B2DB-F56EDD692206}">
      <dgm:prSet/>
      <dgm:spPr/>
      <dgm:t>
        <a:bodyPr/>
        <a:lstStyle/>
        <a:p>
          <a:endParaRPr lang="en-US"/>
        </a:p>
      </dgm:t>
    </dgm:pt>
    <dgm:pt modelId="{B1723293-5D72-4F32-99FB-255E75C7FEC1}" type="sibTrans" cxnId="{B2D955DB-56D9-45CB-B2DB-F56EDD692206}">
      <dgm:prSet custT="1"/>
      <dgm:spPr/>
      <dgm:t>
        <a:bodyPr/>
        <a:lstStyle/>
        <a:p>
          <a:endParaRPr lang="en-US" sz="2200" b="1"/>
        </a:p>
      </dgm:t>
    </dgm:pt>
    <dgm:pt modelId="{D2FEAE13-C47C-4684-B521-A96172AA1A5E}">
      <dgm:prSet custT="1"/>
      <dgm:spPr/>
      <dgm:t>
        <a:bodyPr/>
        <a:lstStyle/>
        <a:p>
          <a:r>
            <a:rPr lang="en-US" sz="2200" b="1" dirty="0" smtClean="0">
              <a:latin typeface="Preeti" pitchFamily="2" charset="0"/>
            </a:rPr>
            <a:t>b:t'/ </a:t>
          </a:r>
          <a:r>
            <a:rPr lang="en-US" sz="2200" b="1" dirty="0" err="1" smtClean="0">
              <a:latin typeface="Preeti" pitchFamily="2" charset="0"/>
            </a:rPr>
            <a:t>ltg</a:t>
          </a:r>
          <a:r>
            <a:rPr lang="en-US" sz="2200" b="1" dirty="0" smtClean="0">
              <a:latin typeface="Preeti" pitchFamily="2" charset="0"/>
            </a:rPr>
            <a:t>{ ;</a:t>
          </a:r>
          <a:r>
            <a:rPr lang="en-US" sz="2200" b="1" dirty="0" err="1" smtClean="0">
              <a:latin typeface="Preeti" pitchFamily="2" charset="0"/>
            </a:rPr>
            <a:t>xdt</a:t>
          </a:r>
          <a:r>
            <a:rPr lang="en-US" sz="2200" b="1" dirty="0" smtClean="0">
              <a:latin typeface="Preeti" pitchFamily="2" charset="0"/>
            </a:rPr>
            <a:t> </a:t>
          </a:r>
          <a:r>
            <a:rPr lang="en-US" sz="2200" b="1" dirty="0" err="1" smtClean="0">
              <a:latin typeface="Preeti" pitchFamily="2" charset="0"/>
            </a:rPr>
            <a:t>x'g</a:t>
          </a:r>
          <a:r>
            <a:rPr lang="en-US" sz="2200" b="1" dirty="0" smtClean="0">
              <a:latin typeface="Preeti" pitchFamily="2" charset="0"/>
            </a:rPr>
            <a:t>' kg]{</a:t>
          </a:r>
          <a:endParaRPr lang="en-US" sz="2200" b="1" dirty="0">
            <a:latin typeface="Preeti" pitchFamily="2" charset="0"/>
          </a:endParaRPr>
        </a:p>
      </dgm:t>
    </dgm:pt>
    <dgm:pt modelId="{DA31439C-4C6F-45C2-B413-52F87917F2E1}" type="parTrans" cxnId="{B35A0190-A986-4689-9DB5-D79644D93612}">
      <dgm:prSet/>
      <dgm:spPr/>
      <dgm:t>
        <a:bodyPr/>
        <a:lstStyle/>
        <a:p>
          <a:endParaRPr lang="en-US"/>
        </a:p>
      </dgm:t>
    </dgm:pt>
    <dgm:pt modelId="{88EC3372-924C-4472-9923-F9B90E084CCF}" type="sibTrans" cxnId="{B35A0190-A986-4689-9DB5-D79644D93612}">
      <dgm:prSet custT="1"/>
      <dgm:spPr/>
      <dgm:t>
        <a:bodyPr/>
        <a:lstStyle/>
        <a:p>
          <a:endParaRPr lang="en-US" sz="2200" b="1"/>
        </a:p>
      </dgm:t>
    </dgm:pt>
    <dgm:pt modelId="{E3D5B7E3-454E-4A81-AA32-44EC28DF6FB6}">
      <dgm:prSet custT="1"/>
      <dgm:spPr/>
      <dgm:t>
        <a:bodyPr/>
        <a:lstStyle/>
        <a:p>
          <a:r>
            <a:rPr lang="en-US" sz="2200" b="1" dirty="0" err="1" smtClean="0">
              <a:latin typeface="Preeti" pitchFamily="2" charset="0"/>
            </a:rPr>
            <a:t>lgj</a:t>
          </a:r>
          <a:r>
            <a:rPr lang="en-US" sz="2200" b="1" dirty="0" smtClean="0">
              <a:latin typeface="Preeti" pitchFamily="2" charset="0"/>
            </a:rPr>
            <a:t>]</a:t>
          </a:r>
          <a:r>
            <a:rPr lang="en-US" sz="2200" b="1" dirty="0" err="1" smtClean="0">
              <a:latin typeface="Preeti" pitchFamily="2" charset="0"/>
            </a:rPr>
            <a:t>bgdf</a:t>
          </a:r>
          <a:r>
            <a:rPr lang="en-US" sz="2200" b="1" dirty="0" smtClean="0">
              <a:latin typeface="Preeti" pitchFamily="2" charset="0"/>
            </a:rPr>
            <a:t> ;"</a:t>
          </a:r>
          <a:r>
            <a:rPr lang="en-US" sz="2200" b="1" dirty="0" err="1" smtClean="0">
              <a:latin typeface="Preeti" pitchFamily="2" charset="0"/>
            </a:rPr>
            <a:t>rgfsf</a:t>
          </a:r>
          <a:r>
            <a:rPr lang="en-US" sz="2200" b="1" dirty="0" smtClean="0">
              <a:latin typeface="Preeti" pitchFamily="2" charset="0"/>
            </a:rPr>
            <a:t>] </a:t>
          </a:r>
          <a:r>
            <a:rPr lang="en-US" sz="2200" b="1" dirty="0" err="1" smtClean="0">
              <a:latin typeface="Preeti" pitchFamily="2" charset="0"/>
            </a:rPr>
            <a:t>xs</a:t>
          </a:r>
          <a:r>
            <a:rPr lang="en-US" sz="2200" b="1" dirty="0" smtClean="0">
              <a:latin typeface="Preeti" pitchFamily="2" charset="0"/>
            </a:rPr>
            <a:t> </a:t>
          </a:r>
          <a:r>
            <a:rPr lang="en-US" sz="2200" b="1" dirty="0" err="1" smtClean="0">
              <a:latin typeface="Preeti" pitchFamily="2" charset="0"/>
            </a:rPr>
            <a:t>v'nfpg</a:t>
          </a:r>
          <a:r>
            <a:rPr lang="en-US" sz="2200" b="1" dirty="0" smtClean="0">
              <a:latin typeface="Preeti" pitchFamily="2" charset="0"/>
            </a:rPr>
            <a:t>' kg]{</a:t>
          </a:r>
          <a:endParaRPr lang="en-US" sz="2200" b="1" dirty="0">
            <a:latin typeface="Preeti" pitchFamily="2" charset="0"/>
          </a:endParaRPr>
        </a:p>
      </dgm:t>
    </dgm:pt>
    <dgm:pt modelId="{59B2935A-09DB-4B38-A8DF-2755581D41FE}" type="parTrans" cxnId="{6564AE3C-44F9-453D-BF7B-02DE7A790BC9}">
      <dgm:prSet/>
      <dgm:spPr/>
      <dgm:t>
        <a:bodyPr/>
        <a:lstStyle/>
        <a:p>
          <a:endParaRPr lang="en-US"/>
        </a:p>
      </dgm:t>
    </dgm:pt>
    <dgm:pt modelId="{4C69D411-923C-4D0D-89D8-5BA8280E4FEF}" type="sibTrans" cxnId="{6564AE3C-44F9-453D-BF7B-02DE7A790BC9}">
      <dgm:prSet/>
      <dgm:spPr/>
      <dgm:t>
        <a:bodyPr/>
        <a:lstStyle/>
        <a:p>
          <a:endParaRPr lang="en-US"/>
        </a:p>
      </dgm:t>
    </dgm:pt>
    <dgm:pt modelId="{260AC6E6-6F78-4334-AC74-3455114CB6CC}" type="pres">
      <dgm:prSet presAssocID="{EFF12912-C752-4C67-88F0-D4939A065EFC}" presName="linearFlow" presStyleCnt="0">
        <dgm:presLayoutVars>
          <dgm:resizeHandles val="exact"/>
        </dgm:presLayoutVars>
      </dgm:prSet>
      <dgm:spPr/>
    </dgm:pt>
    <dgm:pt modelId="{AFE724CF-F8E5-4D12-81B7-16A3024FD1E6}" type="pres">
      <dgm:prSet presAssocID="{B55DBD8A-9D3C-4E8E-96B7-0285D0302A16}" presName="node" presStyleLbl="node1" presStyleIdx="0" presStyleCnt="6" custScaleX="2119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E0A21-A3A6-4FDB-B8CF-CB565B7DD192}" type="pres">
      <dgm:prSet presAssocID="{D45D7FF6-BE00-40F5-A830-31EBE87BEBBE}" presName="sibTrans" presStyleLbl="sibTrans2D1" presStyleIdx="0" presStyleCnt="5"/>
      <dgm:spPr/>
      <dgm:t>
        <a:bodyPr/>
        <a:lstStyle/>
        <a:p>
          <a:endParaRPr lang="en-US"/>
        </a:p>
      </dgm:t>
    </dgm:pt>
    <dgm:pt modelId="{A154155F-931C-4755-AD3D-530D3D30BE19}" type="pres">
      <dgm:prSet presAssocID="{D45D7FF6-BE00-40F5-A830-31EBE87BEBBE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19FAA37B-B8CC-4314-B196-5B00E568D4BE}" type="pres">
      <dgm:prSet presAssocID="{F022FBC4-9AFF-41F4-8DAD-40C2564D7037}" presName="node" presStyleLbl="node1" presStyleIdx="1" presStyleCnt="6" custScaleX="209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C05E4-F613-447B-8422-4FBDC3989717}" type="pres">
      <dgm:prSet presAssocID="{1121F65C-6846-416A-A8B8-515F18BABD7E}" presName="sibTrans" presStyleLbl="sibTrans2D1" presStyleIdx="1" presStyleCnt="5"/>
      <dgm:spPr/>
      <dgm:t>
        <a:bodyPr/>
        <a:lstStyle/>
        <a:p>
          <a:endParaRPr lang="en-US"/>
        </a:p>
      </dgm:t>
    </dgm:pt>
    <dgm:pt modelId="{EF573941-6AD3-49D6-A047-A8430AF68DED}" type="pres">
      <dgm:prSet presAssocID="{1121F65C-6846-416A-A8B8-515F18BABD7E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0DBA3DC6-F791-494F-80AC-ED4398EA8649}" type="pres">
      <dgm:prSet presAssocID="{B3A6814F-63A3-40BB-91F8-90051565AD39}" presName="node" presStyleLbl="node1" presStyleIdx="2" presStyleCnt="6" custScaleX="2027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069816-3706-4390-88BD-E667D259AB38}" type="pres">
      <dgm:prSet presAssocID="{95918703-FD9C-4851-9D21-83DAFCABFEC8}" presName="sibTrans" presStyleLbl="sibTrans2D1" presStyleIdx="2" presStyleCnt="5"/>
      <dgm:spPr/>
      <dgm:t>
        <a:bodyPr/>
        <a:lstStyle/>
        <a:p>
          <a:endParaRPr lang="en-US"/>
        </a:p>
      </dgm:t>
    </dgm:pt>
    <dgm:pt modelId="{90D2BEF4-3DF7-4B34-B668-84F4CEE10B07}" type="pres">
      <dgm:prSet presAssocID="{95918703-FD9C-4851-9D21-83DAFCABFEC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E3B83454-4F3A-4BBA-8999-E4B2033E27EA}" type="pres">
      <dgm:prSet presAssocID="{30CB618A-DFD5-4EA4-BED5-8B55B359FF6D}" presName="node" presStyleLbl="node1" presStyleIdx="3" presStyleCnt="6" custScaleX="2027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7D938-6748-468D-A1E5-9B9813A51E55}" type="pres">
      <dgm:prSet presAssocID="{B1723293-5D72-4F32-99FB-255E75C7FEC1}" presName="sibTrans" presStyleLbl="sibTrans2D1" presStyleIdx="3" presStyleCnt="5"/>
      <dgm:spPr/>
      <dgm:t>
        <a:bodyPr/>
        <a:lstStyle/>
        <a:p>
          <a:endParaRPr lang="en-US"/>
        </a:p>
      </dgm:t>
    </dgm:pt>
    <dgm:pt modelId="{D892EA41-538F-416B-8379-370C0C1367A0}" type="pres">
      <dgm:prSet presAssocID="{B1723293-5D72-4F32-99FB-255E75C7FEC1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BA1D5F7C-2595-4B03-B494-2692FE4CF423}" type="pres">
      <dgm:prSet presAssocID="{D2FEAE13-C47C-4684-B521-A96172AA1A5E}" presName="node" presStyleLbl="node1" presStyleIdx="4" presStyleCnt="6" custScaleX="2028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203CC3-8370-40EA-BE27-39BC38F7635E}" type="pres">
      <dgm:prSet presAssocID="{88EC3372-924C-4472-9923-F9B90E084CCF}" presName="sibTrans" presStyleLbl="sibTrans2D1" presStyleIdx="4" presStyleCnt="5"/>
      <dgm:spPr/>
      <dgm:t>
        <a:bodyPr/>
        <a:lstStyle/>
        <a:p>
          <a:endParaRPr lang="en-US"/>
        </a:p>
      </dgm:t>
    </dgm:pt>
    <dgm:pt modelId="{6CFBCD08-E5E5-4854-9E89-E02600D980F3}" type="pres">
      <dgm:prSet presAssocID="{88EC3372-924C-4472-9923-F9B90E084CC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2295A860-65FE-4C5B-B07C-18A3C7E12472}" type="pres">
      <dgm:prSet presAssocID="{E3D5B7E3-454E-4A81-AA32-44EC28DF6FB6}" presName="node" presStyleLbl="node1" presStyleIdx="5" presStyleCnt="6" custScaleX="202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14FCD7-2D71-44D6-B475-D5F35FC8009D}" type="presOf" srcId="{B3A6814F-63A3-40BB-91F8-90051565AD39}" destId="{0DBA3DC6-F791-494F-80AC-ED4398EA8649}" srcOrd="0" destOrd="0" presId="urn:microsoft.com/office/officeart/2005/8/layout/process2"/>
    <dgm:cxn modelId="{CA04A1F8-9F46-43D7-8C29-8F4DF31D22A1}" srcId="{EFF12912-C752-4C67-88F0-D4939A065EFC}" destId="{B3A6814F-63A3-40BB-91F8-90051565AD39}" srcOrd="2" destOrd="0" parTransId="{4131F17F-C2F7-4C2A-B69B-D7771F8CBF9E}" sibTransId="{95918703-FD9C-4851-9D21-83DAFCABFEC8}"/>
    <dgm:cxn modelId="{575E3D66-9847-4D37-9F85-2C59CE64D7E5}" type="presOf" srcId="{88EC3372-924C-4472-9923-F9B90E084CCF}" destId="{6CFBCD08-E5E5-4854-9E89-E02600D980F3}" srcOrd="1" destOrd="0" presId="urn:microsoft.com/office/officeart/2005/8/layout/process2"/>
    <dgm:cxn modelId="{21FACC6B-2469-44B7-A9D6-BBE0705BB2B8}" srcId="{EFF12912-C752-4C67-88F0-D4939A065EFC}" destId="{B55DBD8A-9D3C-4E8E-96B7-0285D0302A16}" srcOrd="0" destOrd="0" parTransId="{5E6991B0-A885-496B-9649-5FFA83D7A86C}" sibTransId="{D45D7FF6-BE00-40F5-A830-31EBE87BEBBE}"/>
    <dgm:cxn modelId="{1F21D372-0B4D-4E00-9B67-DC67CE363104}" type="presOf" srcId="{D2FEAE13-C47C-4684-B521-A96172AA1A5E}" destId="{BA1D5F7C-2595-4B03-B494-2692FE4CF423}" srcOrd="0" destOrd="0" presId="urn:microsoft.com/office/officeart/2005/8/layout/process2"/>
    <dgm:cxn modelId="{B2D955DB-56D9-45CB-B2DB-F56EDD692206}" srcId="{EFF12912-C752-4C67-88F0-D4939A065EFC}" destId="{30CB618A-DFD5-4EA4-BED5-8B55B359FF6D}" srcOrd="3" destOrd="0" parTransId="{58C357D0-1BAD-4179-98D4-EC78E59C2414}" sibTransId="{B1723293-5D72-4F32-99FB-255E75C7FEC1}"/>
    <dgm:cxn modelId="{55FC4EE2-B0BE-4C03-8CB6-452E92B31442}" type="presOf" srcId="{88EC3372-924C-4472-9923-F9B90E084CCF}" destId="{B6203CC3-8370-40EA-BE27-39BC38F7635E}" srcOrd="0" destOrd="0" presId="urn:microsoft.com/office/officeart/2005/8/layout/process2"/>
    <dgm:cxn modelId="{6CCAD210-BE66-4A8E-8FD9-367E4683D5BC}" type="presOf" srcId="{1121F65C-6846-416A-A8B8-515F18BABD7E}" destId="{EF573941-6AD3-49D6-A047-A8430AF68DED}" srcOrd="1" destOrd="0" presId="urn:microsoft.com/office/officeart/2005/8/layout/process2"/>
    <dgm:cxn modelId="{8884B39F-F06C-459D-874A-78C42DA6826F}" type="presOf" srcId="{D45D7FF6-BE00-40F5-A830-31EBE87BEBBE}" destId="{A154155F-931C-4755-AD3D-530D3D30BE19}" srcOrd="1" destOrd="0" presId="urn:microsoft.com/office/officeart/2005/8/layout/process2"/>
    <dgm:cxn modelId="{B35A0190-A986-4689-9DB5-D79644D93612}" srcId="{EFF12912-C752-4C67-88F0-D4939A065EFC}" destId="{D2FEAE13-C47C-4684-B521-A96172AA1A5E}" srcOrd="4" destOrd="0" parTransId="{DA31439C-4C6F-45C2-B413-52F87917F2E1}" sibTransId="{88EC3372-924C-4472-9923-F9B90E084CCF}"/>
    <dgm:cxn modelId="{4746E854-ED87-4A45-9D82-C717C536FF01}" type="presOf" srcId="{F022FBC4-9AFF-41F4-8DAD-40C2564D7037}" destId="{19FAA37B-B8CC-4314-B196-5B00E568D4BE}" srcOrd="0" destOrd="0" presId="urn:microsoft.com/office/officeart/2005/8/layout/process2"/>
    <dgm:cxn modelId="{11EAC1D2-92C6-4887-AEA6-5CE1DA87237A}" type="presOf" srcId="{D45D7FF6-BE00-40F5-A830-31EBE87BEBBE}" destId="{0C2E0A21-A3A6-4FDB-B8CF-CB565B7DD192}" srcOrd="0" destOrd="0" presId="urn:microsoft.com/office/officeart/2005/8/layout/process2"/>
    <dgm:cxn modelId="{23FF3827-970B-4CF7-87F2-C6D243BE2899}" type="presOf" srcId="{B1723293-5D72-4F32-99FB-255E75C7FEC1}" destId="{D892EA41-538F-416B-8379-370C0C1367A0}" srcOrd="1" destOrd="0" presId="urn:microsoft.com/office/officeart/2005/8/layout/process2"/>
    <dgm:cxn modelId="{B6901CBA-C1D3-4AF3-87E2-C13D7BA7EF27}" type="presOf" srcId="{E3D5B7E3-454E-4A81-AA32-44EC28DF6FB6}" destId="{2295A860-65FE-4C5B-B07C-18A3C7E12472}" srcOrd="0" destOrd="0" presId="urn:microsoft.com/office/officeart/2005/8/layout/process2"/>
    <dgm:cxn modelId="{B9E08E4D-564A-4BD6-8B05-E48006B42B52}" type="presOf" srcId="{1121F65C-6846-416A-A8B8-515F18BABD7E}" destId="{B2AC05E4-F613-447B-8422-4FBDC3989717}" srcOrd="0" destOrd="0" presId="urn:microsoft.com/office/officeart/2005/8/layout/process2"/>
    <dgm:cxn modelId="{3268568D-B82C-45C8-BE1B-44AE27270F0D}" type="presOf" srcId="{95918703-FD9C-4851-9D21-83DAFCABFEC8}" destId="{90D2BEF4-3DF7-4B34-B668-84F4CEE10B07}" srcOrd="1" destOrd="0" presId="urn:microsoft.com/office/officeart/2005/8/layout/process2"/>
    <dgm:cxn modelId="{9644C28E-4A4A-464A-8C4D-E908FD1CA778}" type="presOf" srcId="{EFF12912-C752-4C67-88F0-D4939A065EFC}" destId="{260AC6E6-6F78-4334-AC74-3455114CB6CC}" srcOrd="0" destOrd="0" presId="urn:microsoft.com/office/officeart/2005/8/layout/process2"/>
    <dgm:cxn modelId="{7E67772F-E2A2-43EE-A14F-55FB11F7A99A}" type="presOf" srcId="{B55DBD8A-9D3C-4E8E-96B7-0285D0302A16}" destId="{AFE724CF-F8E5-4D12-81B7-16A3024FD1E6}" srcOrd="0" destOrd="0" presId="urn:microsoft.com/office/officeart/2005/8/layout/process2"/>
    <dgm:cxn modelId="{DE3C9410-8246-4A2D-91CF-EC4C1CD6DAF3}" type="presOf" srcId="{B1723293-5D72-4F32-99FB-255E75C7FEC1}" destId="{CC27D938-6748-468D-A1E5-9B9813A51E55}" srcOrd="0" destOrd="0" presId="urn:microsoft.com/office/officeart/2005/8/layout/process2"/>
    <dgm:cxn modelId="{6564AE3C-44F9-453D-BF7B-02DE7A790BC9}" srcId="{EFF12912-C752-4C67-88F0-D4939A065EFC}" destId="{E3D5B7E3-454E-4A81-AA32-44EC28DF6FB6}" srcOrd="5" destOrd="0" parTransId="{59B2935A-09DB-4B38-A8DF-2755581D41FE}" sibTransId="{4C69D411-923C-4D0D-89D8-5BA8280E4FEF}"/>
    <dgm:cxn modelId="{49FCC75F-AF31-492B-B1B7-57B975313231}" srcId="{EFF12912-C752-4C67-88F0-D4939A065EFC}" destId="{F022FBC4-9AFF-41F4-8DAD-40C2564D7037}" srcOrd="1" destOrd="0" parTransId="{BB3D4DAA-C1FC-448C-A87B-3B98A9133E81}" sibTransId="{1121F65C-6846-416A-A8B8-515F18BABD7E}"/>
    <dgm:cxn modelId="{161CF1C3-0BF8-4EB5-A2B1-EEAB9BF65B46}" type="presOf" srcId="{30CB618A-DFD5-4EA4-BED5-8B55B359FF6D}" destId="{E3B83454-4F3A-4BBA-8999-E4B2033E27EA}" srcOrd="0" destOrd="0" presId="urn:microsoft.com/office/officeart/2005/8/layout/process2"/>
    <dgm:cxn modelId="{140B49D6-7C48-4548-88D0-F6F17A79CD3A}" type="presOf" srcId="{95918703-FD9C-4851-9D21-83DAFCABFEC8}" destId="{EB069816-3706-4390-88BD-E667D259AB38}" srcOrd="0" destOrd="0" presId="urn:microsoft.com/office/officeart/2005/8/layout/process2"/>
    <dgm:cxn modelId="{334DF1BB-116D-48FB-B65D-C9EB19023B08}" type="presParOf" srcId="{260AC6E6-6F78-4334-AC74-3455114CB6CC}" destId="{AFE724CF-F8E5-4D12-81B7-16A3024FD1E6}" srcOrd="0" destOrd="0" presId="urn:microsoft.com/office/officeart/2005/8/layout/process2"/>
    <dgm:cxn modelId="{174B6719-3EDB-4CF1-9DE9-06C3D8785965}" type="presParOf" srcId="{260AC6E6-6F78-4334-AC74-3455114CB6CC}" destId="{0C2E0A21-A3A6-4FDB-B8CF-CB565B7DD192}" srcOrd="1" destOrd="0" presId="urn:microsoft.com/office/officeart/2005/8/layout/process2"/>
    <dgm:cxn modelId="{62E49457-DB74-429D-B1BB-505730F8BD05}" type="presParOf" srcId="{0C2E0A21-A3A6-4FDB-B8CF-CB565B7DD192}" destId="{A154155F-931C-4755-AD3D-530D3D30BE19}" srcOrd="0" destOrd="0" presId="urn:microsoft.com/office/officeart/2005/8/layout/process2"/>
    <dgm:cxn modelId="{DF92D22E-6B58-4337-A65E-D1459F30E334}" type="presParOf" srcId="{260AC6E6-6F78-4334-AC74-3455114CB6CC}" destId="{19FAA37B-B8CC-4314-B196-5B00E568D4BE}" srcOrd="2" destOrd="0" presId="urn:microsoft.com/office/officeart/2005/8/layout/process2"/>
    <dgm:cxn modelId="{2693CBF1-61E1-419A-AB4B-55B2DAC193A9}" type="presParOf" srcId="{260AC6E6-6F78-4334-AC74-3455114CB6CC}" destId="{B2AC05E4-F613-447B-8422-4FBDC3989717}" srcOrd="3" destOrd="0" presId="urn:microsoft.com/office/officeart/2005/8/layout/process2"/>
    <dgm:cxn modelId="{CB3ED888-E81C-421E-8D18-C861C0289B0B}" type="presParOf" srcId="{B2AC05E4-F613-447B-8422-4FBDC3989717}" destId="{EF573941-6AD3-49D6-A047-A8430AF68DED}" srcOrd="0" destOrd="0" presId="urn:microsoft.com/office/officeart/2005/8/layout/process2"/>
    <dgm:cxn modelId="{F79CC0B9-BD20-455F-8D21-C1C439C5BB8F}" type="presParOf" srcId="{260AC6E6-6F78-4334-AC74-3455114CB6CC}" destId="{0DBA3DC6-F791-494F-80AC-ED4398EA8649}" srcOrd="4" destOrd="0" presId="urn:microsoft.com/office/officeart/2005/8/layout/process2"/>
    <dgm:cxn modelId="{367DC2F6-4A41-4861-BEF0-6481927F0F9B}" type="presParOf" srcId="{260AC6E6-6F78-4334-AC74-3455114CB6CC}" destId="{EB069816-3706-4390-88BD-E667D259AB38}" srcOrd="5" destOrd="0" presId="urn:microsoft.com/office/officeart/2005/8/layout/process2"/>
    <dgm:cxn modelId="{A0784D8F-EB4D-4E1B-85C8-9FC42E90ABF4}" type="presParOf" srcId="{EB069816-3706-4390-88BD-E667D259AB38}" destId="{90D2BEF4-3DF7-4B34-B668-84F4CEE10B07}" srcOrd="0" destOrd="0" presId="urn:microsoft.com/office/officeart/2005/8/layout/process2"/>
    <dgm:cxn modelId="{5488018A-33F3-4E86-B829-BC90811BE833}" type="presParOf" srcId="{260AC6E6-6F78-4334-AC74-3455114CB6CC}" destId="{E3B83454-4F3A-4BBA-8999-E4B2033E27EA}" srcOrd="6" destOrd="0" presId="urn:microsoft.com/office/officeart/2005/8/layout/process2"/>
    <dgm:cxn modelId="{C435A64C-207A-4A8D-B1B7-CAC2006FBFBC}" type="presParOf" srcId="{260AC6E6-6F78-4334-AC74-3455114CB6CC}" destId="{CC27D938-6748-468D-A1E5-9B9813A51E55}" srcOrd="7" destOrd="0" presId="urn:microsoft.com/office/officeart/2005/8/layout/process2"/>
    <dgm:cxn modelId="{CC7898AC-1D83-472E-BD0E-B5A9C269DD4F}" type="presParOf" srcId="{CC27D938-6748-468D-A1E5-9B9813A51E55}" destId="{D892EA41-538F-416B-8379-370C0C1367A0}" srcOrd="0" destOrd="0" presId="urn:microsoft.com/office/officeart/2005/8/layout/process2"/>
    <dgm:cxn modelId="{BA22E862-4C04-4D59-A777-ECF5ED9820A8}" type="presParOf" srcId="{260AC6E6-6F78-4334-AC74-3455114CB6CC}" destId="{BA1D5F7C-2595-4B03-B494-2692FE4CF423}" srcOrd="8" destOrd="0" presId="urn:microsoft.com/office/officeart/2005/8/layout/process2"/>
    <dgm:cxn modelId="{D5152E66-6DBC-400C-97A4-6B4F54EB7DA5}" type="presParOf" srcId="{260AC6E6-6F78-4334-AC74-3455114CB6CC}" destId="{B6203CC3-8370-40EA-BE27-39BC38F7635E}" srcOrd="9" destOrd="0" presId="urn:microsoft.com/office/officeart/2005/8/layout/process2"/>
    <dgm:cxn modelId="{E16C9140-E7D4-4AF1-921E-8DCF43C90D46}" type="presParOf" srcId="{B6203CC3-8370-40EA-BE27-39BC38F7635E}" destId="{6CFBCD08-E5E5-4854-9E89-E02600D980F3}" srcOrd="0" destOrd="0" presId="urn:microsoft.com/office/officeart/2005/8/layout/process2"/>
    <dgm:cxn modelId="{9F300EED-EFF7-421A-B7CF-2066F1CC5C85}" type="presParOf" srcId="{260AC6E6-6F78-4334-AC74-3455114CB6CC}" destId="{2295A860-65FE-4C5B-B07C-18A3C7E12472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746F0C-2900-4B8D-AB8B-BF8CF928054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E140C3-47A0-4E35-BC4F-AAAADE7101A5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kfpg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 ;do ;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Ldf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2297855A-7107-4ECF-AA5A-9DB9778E7F29}" type="parTrans" cxnId="{B2F16B5C-6810-405B-8A5C-647466DDE0CC}">
      <dgm:prSet/>
      <dgm:spPr/>
      <dgm:t>
        <a:bodyPr/>
        <a:lstStyle/>
        <a:p>
          <a:endParaRPr lang="en-US"/>
        </a:p>
      </dgm:t>
    </dgm:pt>
    <dgm:pt modelId="{0E9141FB-47BB-4E4A-9BC0-053C3916B1F9}" type="sibTrans" cxnId="{B2F16B5C-6810-405B-8A5C-647466DDE0CC}">
      <dgm:prSet/>
      <dgm:spPr/>
      <dgm:t>
        <a:bodyPr/>
        <a:lstStyle/>
        <a:p>
          <a:endParaRPr lang="en-US"/>
        </a:p>
      </dgm:t>
    </dgm:pt>
    <dgm:pt modelId="{671F22B5-A565-4126-A699-85673551B45C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dfu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ePsf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 ;"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tTsfn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' kg]{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EDDFD799-7D17-4283-AC8E-1CC7182235F2}" type="parTrans" cxnId="{B17A6A39-342E-4103-9295-80BAF8499801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BFFE098F-ECF0-477B-AC80-DD8E36C506D8}" type="sibTrans" cxnId="{B17A6A39-342E-4103-9295-80BAF8499801}">
      <dgm:prSet/>
      <dgm:spPr/>
      <dgm:t>
        <a:bodyPr/>
        <a:lstStyle/>
        <a:p>
          <a:endParaRPr lang="en-US"/>
        </a:p>
      </dgm:t>
    </dgm:pt>
    <dgm:pt modelId="{EDFCB2C2-CC89-4217-879B-67FCFBD3582D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hLp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Hofgsf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 ;'/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Iff;Fu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;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DalGwt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;"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@$ 306f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leq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' kg]{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01F3ED98-D1AE-41F0-87C2-F76A62115000}" type="parTrans" cxnId="{72D54A8B-5D56-460B-A5FA-B35F8B500D99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086D49CD-252B-4707-B612-C0E247CD8227}" type="sibTrans" cxnId="{72D54A8B-5D56-460B-A5FA-B35F8B500D99}">
      <dgm:prSet/>
      <dgm:spPr/>
      <dgm:t>
        <a:bodyPr/>
        <a:lstStyle/>
        <a:p>
          <a:endParaRPr lang="en-US"/>
        </a:p>
      </dgm:t>
    </dgm:pt>
    <dgm:pt modelId="{956E535E-25FE-452D-917F-A69F6857C578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sfof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{no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k|d'v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;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dIf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ph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'/L k/]sf]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df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&amp;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lbgleq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' kg]{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09B00837-E3CE-4154-A4A3-17B5738FCDAF}" type="parTrans" cxnId="{EFFBF188-7CD2-4BD2-9C8C-BA0E3B94AE7D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8E3A5E08-2C68-4E87-8F10-94D61BCE5734}" type="sibTrans" cxnId="{EFFBF188-7CD2-4BD2-9C8C-BA0E3B94AE7D}">
      <dgm:prSet/>
      <dgm:spPr/>
      <dgm:t>
        <a:bodyPr/>
        <a:lstStyle/>
        <a:p>
          <a:endParaRPr lang="en-US"/>
        </a:p>
      </dgm:t>
    </dgm:pt>
    <dgm:pt modelId="{9B2AD721-96AF-44B1-842F-BE774D9E8C61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;+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sng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u/]/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lbg'kg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]{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eP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clwstd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\ !%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lbgleq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' kg]{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61B4E927-C7EF-49EC-BBEA-C91F49EB9F92}" type="parTrans" cxnId="{F7D467FD-ABE3-47F6-A76D-014C3266960C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92CC8E56-01C6-4156-B76C-3D8059DBA213}" type="sibTrans" cxnId="{F7D467FD-ABE3-47F6-A76D-014C3266960C}">
      <dgm:prSet/>
      <dgm:spPr/>
      <dgm:t>
        <a:bodyPr/>
        <a:lstStyle/>
        <a:p>
          <a:endParaRPr lang="en-US"/>
        </a:p>
      </dgm:t>
    </dgm:pt>
    <dgm:pt modelId="{4DD8941E-3A71-451B-9CB7-1A330B81B7B0}" type="pres">
      <dgm:prSet presAssocID="{EF746F0C-2900-4B8D-AB8B-BF8CF928054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8DFA53F-5D98-46C3-8802-8A54A9123024}" type="pres">
      <dgm:prSet presAssocID="{EDE140C3-47A0-4E35-BC4F-AAAADE7101A5}" presName="hierRoot1" presStyleCnt="0">
        <dgm:presLayoutVars>
          <dgm:hierBranch val="init"/>
        </dgm:presLayoutVars>
      </dgm:prSet>
      <dgm:spPr/>
    </dgm:pt>
    <dgm:pt modelId="{4C9A0173-8B32-4DEF-8B7B-26F0C8E956D1}" type="pres">
      <dgm:prSet presAssocID="{EDE140C3-47A0-4E35-BC4F-AAAADE7101A5}" presName="rootComposite1" presStyleCnt="0"/>
      <dgm:spPr/>
    </dgm:pt>
    <dgm:pt modelId="{48BA7257-D6F7-4058-B55B-F3D02B05028E}" type="pres">
      <dgm:prSet presAssocID="{EDE140C3-47A0-4E35-BC4F-AAAADE7101A5}" presName="rootText1" presStyleLbl="node0" presStyleIdx="0" presStyleCnt="1" custScaleX="191185" custLinFactNeighborY="-373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011523-ADED-46BD-929F-5ACCD528C7D2}" type="pres">
      <dgm:prSet presAssocID="{EDE140C3-47A0-4E35-BC4F-AAAADE7101A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A82DAE2-9577-4844-B631-B78F95E3D90C}" type="pres">
      <dgm:prSet presAssocID="{EDE140C3-47A0-4E35-BC4F-AAAADE7101A5}" presName="hierChild2" presStyleCnt="0"/>
      <dgm:spPr/>
    </dgm:pt>
    <dgm:pt modelId="{33041FD3-3656-4119-A9F7-B4A3AF45B6A9}" type="pres">
      <dgm:prSet presAssocID="{EDDFD799-7D17-4283-AC8E-1CC7182235F2}" presName="Name37" presStyleLbl="parChTrans1D2" presStyleIdx="0" presStyleCnt="4"/>
      <dgm:spPr/>
      <dgm:t>
        <a:bodyPr/>
        <a:lstStyle/>
        <a:p>
          <a:endParaRPr lang="en-US"/>
        </a:p>
      </dgm:t>
    </dgm:pt>
    <dgm:pt modelId="{7C71CE7E-2F1E-416B-B092-125CF5D4834F}" type="pres">
      <dgm:prSet presAssocID="{671F22B5-A565-4126-A699-85673551B45C}" presName="hierRoot2" presStyleCnt="0">
        <dgm:presLayoutVars>
          <dgm:hierBranch val="init"/>
        </dgm:presLayoutVars>
      </dgm:prSet>
      <dgm:spPr/>
    </dgm:pt>
    <dgm:pt modelId="{AFE8BD6F-2E56-438F-ACEE-C9B1863294D9}" type="pres">
      <dgm:prSet presAssocID="{671F22B5-A565-4126-A699-85673551B45C}" presName="rootComposite" presStyleCnt="0"/>
      <dgm:spPr/>
    </dgm:pt>
    <dgm:pt modelId="{5932B1B4-E315-4BE6-88AF-F092F40016A9}" type="pres">
      <dgm:prSet presAssocID="{671F22B5-A565-4126-A699-85673551B45C}" presName="rootText" presStyleLbl="node2" presStyleIdx="0" presStyleCnt="4" custScaleY="245594" custLinFactNeighborX="1081" custLinFactNeighborY="33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2311F6-DD2F-489C-9C5F-850DAB608FF8}" type="pres">
      <dgm:prSet presAssocID="{671F22B5-A565-4126-A699-85673551B45C}" presName="rootConnector" presStyleLbl="node2" presStyleIdx="0" presStyleCnt="4"/>
      <dgm:spPr/>
      <dgm:t>
        <a:bodyPr/>
        <a:lstStyle/>
        <a:p>
          <a:endParaRPr lang="en-US"/>
        </a:p>
      </dgm:t>
    </dgm:pt>
    <dgm:pt modelId="{F47CC732-A862-42DD-A295-9A49C06F87A8}" type="pres">
      <dgm:prSet presAssocID="{671F22B5-A565-4126-A699-85673551B45C}" presName="hierChild4" presStyleCnt="0"/>
      <dgm:spPr/>
    </dgm:pt>
    <dgm:pt modelId="{5D556E8C-18A1-4320-B540-0743AA9C65C0}" type="pres">
      <dgm:prSet presAssocID="{671F22B5-A565-4126-A699-85673551B45C}" presName="hierChild5" presStyleCnt="0"/>
      <dgm:spPr/>
    </dgm:pt>
    <dgm:pt modelId="{85BD646E-1EE0-4CB5-BFA2-DF5D7918E2B6}" type="pres">
      <dgm:prSet presAssocID="{01F3ED98-D1AE-41F0-87C2-F76A62115000}" presName="Name37" presStyleLbl="parChTrans1D2" presStyleIdx="1" presStyleCnt="4"/>
      <dgm:spPr/>
      <dgm:t>
        <a:bodyPr/>
        <a:lstStyle/>
        <a:p>
          <a:endParaRPr lang="en-US"/>
        </a:p>
      </dgm:t>
    </dgm:pt>
    <dgm:pt modelId="{A1FD64E1-57C8-4EB2-9D86-5A827859D01C}" type="pres">
      <dgm:prSet presAssocID="{EDFCB2C2-CC89-4217-879B-67FCFBD3582D}" presName="hierRoot2" presStyleCnt="0">
        <dgm:presLayoutVars>
          <dgm:hierBranch val="init"/>
        </dgm:presLayoutVars>
      </dgm:prSet>
      <dgm:spPr/>
    </dgm:pt>
    <dgm:pt modelId="{9107B72C-F5AA-475F-A859-CCFEE2924B49}" type="pres">
      <dgm:prSet presAssocID="{EDFCB2C2-CC89-4217-879B-67FCFBD3582D}" presName="rootComposite" presStyleCnt="0"/>
      <dgm:spPr/>
    </dgm:pt>
    <dgm:pt modelId="{6F82B299-5AA7-4576-BCF1-242D0B1A0EE9}" type="pres">
      <dgm:prSet presAssocID="{EDFCB2C2-CC89-4217-879B-67FCFBD3582D}" presName="rootText" presStyleLbl="node2" presStyleIdx="1" presStyleCnt="4" custScaleY="245594" custLinFactNeighborX="529" custLinFactNeighborY="33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ED830D-0ADE-41A7-AB0F-B5842A34DA20}" type="pres">
      <dgm:prSet presAssocID="{EDFCB2C2-CC89-4217-879B-67FCFBD3582D}" presName="rootConnector" presStyleLbl="node2" presStyleIdx="1" presStyleCnt="4"/>
      <dgm:spPr/>
      <dgm:t>
        <a:bodyPr/>
        <a:lstStyle/>
        <a:p>
          <a:endParaRPr lang="en-US"/>
        </a:p>
      </dgm:t>
    </dgm:pt>
    <dgm:pt modelId="{22F4DBAB-5A37-4D06-B828-B7F394035E4B}" type="pres">
      <dgm:prSet presAssocID="{EDFCB2C2-CC89-4217-879B-67FCFBD3582D}" presName="hierChild4" presStyleCnt="0"/>
      <dgm:spPr/>
    </dgm:pt>
    <dgm:pt modelId="{C1F2EC44-63A6-4A19-BD1E-AB7272C67BE8}" type="pres">
      <dgm:prSet presAssocID="{EDFCB2C2-CC89-4217-879B-67FCFBD3582D}" presName="hierChild5" presStyleCnt="0"/>
      <dgm:spPr/>
    </dgm:pt>
    <dgm:pt modelId="{CEFC7B52-A75F-460C-B791-0412EA097E16}" type="pres">
      <dgm:prSet presAssocID="{61B4E927-C7EF-49EC-BBEA-C91F49EB9F92}" presName="Name37" presStyleLbl="parChTrans1D2" presStyleIdx="2" presStyleCnt="4"/>
      <dgm:spPr/>
      <dgm:t>
        <a:bodyPr/>
        <a:lstStyle/>
        <a:p>
          <a:endParaRPr lang="en-US"/>
        </a:p>
      </dgm:t>
    </dgm:pt>
    <dgm:pt modelId="{77A04D8B-1964-4A87-98D2-02677D6C7DA6}" type="pres">
      <dgm:prSet presAssocID="{9B2AD721-96AF-44B1-842F-BE774D9E8C61}" presName="hierRoot2" presStyleCnt="0">
        <dgm:presLayoutVars>
          <dgm:hierBranch val="init"/>
        </dgm:presLayoutVars>
      </dgm:prSet>
      <dgm:spPr/>
    </dgm:pt>
    <dgm:pt modelId="{6884698C-7899-4BFD-8BED-BFF04833AE15}" type="pres">
      <dgm:prSet presAssocID="{9B2AD721-96AF-44B1-842F-BE774D9E8C61}" presName="rootComposite" presStyleCnt="0"/>
      <dgm:spPr/>
    </dgm:pt>
    <dgm:pt modelId="{528965F2-2A7A-4DD8-96DB-0277395C363C}" type="pres">
      <dgm:prSet presAssocID="{9B2AD721-96AF-44B1-842F-BE774D9E8C61}" presName="rootText" presStyleLbl="node2" presStyleIdx="2" presStyleCnt="4" custScaleY="245594" custLinFactNeighborX="-575" custLinFactNeighborY="33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0C2F96-B3DF-4C41-8508-868C160ED0B6}" type="pres">
      <dgm:prSet presAssocID="{9B2AD721-96AF-44B1-842F-BE774D9E8C61}" presName="rootConnector" presStyleLbl="node2" presStyleIdx="2" presStyleCnt="4"/>
      <dgm:spPr/>
      <dgm:t>
        <a:bodyPr/>
        <a:lstStyle/>
        <a:p>
          <a:endParaRPr lang="en-US"/>
        </a:p>
      </dgm:t>
    </dgm:pt>
    <dgm:pt modelId="{A2F02929-4632-4A69-A3F8-8387B217EBCD}" type="pres">
      <dgm:prSet presAssocID="{9B2AD721-96AF-44B1-842F-BE774D9E8C61}" presName="hierChild4" presStyleCnt="0"/>
      <dgm:spPr/>
    </dgm:pt>
    <dgm:pt modelId="{3578E188-79FB-44A2-9D58-B190B26520A1}" type="pres">
      <dgm:prSet presAssocID="{9B2AD721-96AF-44B1-842F-BE774D9E8C61}" presName="hierChild5" presStyleCnt="0"/>
      <dgm:spPr/>
    </dgm:pt>
    <dgm:pt modelId="{7D783778-8873-493D-9566-4E203A183FFA}" type="pres">
      <dgm:prSet presAssocID="{09B00837-E3CE-4154-A4A3-17B5738FCDAF}" presName="Name37" presStyleLbl="parChTrans1D2" presStyleIdx="3" presStyleCnt="4"/>
      <dgm:spPr/>
      <dgm:t>
        <a:bodyPr/>
        <a:lstStyle/>
        <a:p>
          <a:endParaRPr lang="en-US"/>
        </a:p>
      </dgm:t>
    </dgm:pt>
    <dgm:pt modelId="{CB8AC925-34F8-42C6-81FA-C779130CBC1F}" type="pres">
      <dgm:prSet presAssocID="{956E535E-25FE-452D-917F-A69F6857C578}" presName="hierRoot2" presStyleCnt="0">
        <dgm:presLayoutVars>
          <dgm:hierBranch val="init"/>
        </dgm:presLayoutVars>
      </dgm:prSet>
      <dgm:spPr/>
    </dgm:pt>
    <dgm:pt modelId="{EF0784DA-112A-4D70-A4C2-AA0E5B402230}" type="pres">
      <dgm:prSet presAssocID="{956E535E-25FE-452D-917F-A69F6857C578}" presName="rootComposite" presStyleCnt="0"/>
      <dgm:spPr/>
    </dgm:pt>
    <dgm:pt modelId="{67B7A69F-5F17-48AE-BADE-6C040158DA96}" type="pres">
      <dgm:prSet presAssocID="{956E535E-25FE-452D-917F-A69F6857C578}" presName="rootText" presStyleLbl="node2" presStyleIdx="3" presStyleCnt="4" custScaleY="245594" custLinFactNeighborX="-1679" custLinFactNeighborY="33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C6A99C-CA52-452C-86F5-63ED1B1BD623}" type="pres">
      <dgm:prSet presAssocID="{956E535E-25FE-452D-917F-A69F6857C578}" presName="rootConnector" presStyleLbl="node2" presStyleIdx="3" presStyleCnt="4"/>
      <dgm:spPr/>
      <dgm:t>
        <a:bodyPr/>
        <a:lstStyle/>
        <a:p>
          <a:endParaRPr lang="en-US"/>
        </a:p>
      </dgm:t>
    </dgm:pt>
    <dgm:pt modelId="{3898DF49-EC0B-415F-8B99-B45EB8EC916F}" type="pres">
      <dgm:prSet presAssocID="{956E535E-25FE-452D-917F-A69F6857C578}" presName="hierChild4" presStyleCnt="0"/>
      <dgm:spPr/>
    </dgm:pt>
    <dgm:pt modelId="{DBCDE919-2251-4E93-82A7-85C2E884DAAE}" type="pres">
      <dgm:prSet presAssocID="{956E535E-25FE-452D-917F-A69F6857C578}" presName="hierChild5" presStyleCnt="0"/>
      <dgm:spPr/>
    </dgm:pt>
    <dgm:pt modelId="{C76BF297-AF61-419C-B23A-4AB0659C2E17}" type="pres">
      <dgm:prSet presAssocID="{EDE140C3-47A0-4E35-BC4F-AAAADE7101A5}" presName="hierChild3" presStyleCnt="0"/>
      <dgm:spPr/>
    </dgm:pt>
  </dgm:ptLst>
  <dgm:cxnLst>
    <dgm:cxn modelId="{010E9C50-5641-479E-BBCC-0D7441DCB27E}" type="presOf" srcId="{9B2AD721-96AF-44B1-842F-BE774D9E8C61}" destId="{528965F2-2A7A-4DD8-96DB-0277395C363C}" srcOrd="0" destOrd="0" presId="urn:microsoft.com/office/officeart/2005/8/layout/orgChart1"/>
    <dgm:cxn modelId="{0955354B-55B7-4CE3-8757-4A44033973E4}" type="presOf" srcId="{956E535E-25FE-452D-917F-A69F6857C578}" destId="{67B7A69F-5F17-48AE-BADE-6C040158DA96}" srcOrd="0" destOrd="0" presId="urn:microsoft.com/office/officeart/2005/8/layout/orgChart1"/>
    <dgm:cxn modelId="{07ADC15A-BD80-4D29-A940-8E0A9926EA2F}" type="presOf" srcId="{671F22B5-A565-4126-A699-85673551B45C}" destId="{5932B1B4-E315-4BE6-88AF-F092F40016A9}" srcOrd="0" destOrd="0" presId="urn:microsoft.com/office/officeart/2005/8/layout/orgChart1"/>
    <dgm:cxn modelId="{B521CFB8-0DC2-40E4-B468-BCA37ECF65EC}" type="presOf" srcId="{EDFCB2C2-CC89-4217-879B-67FCFBD3582D}" destId="{6F82B299-5AA7-4576-BCF1-242D0B1A0EE9}" srcOrd="0" destOrd="0" presId="urn:microsoft.com/office/officeart/2005/8/layout/orgChart1"/>
    <dgm:cxn modelId="{7DCF3E81-DCDE-49F9-A661-7125DA9B4EDC}" type="presOf" srcId="{671F22B5-A565-4126-A699-85673551B45C}" destId="{782311F6-DD2F-489C-9C5F-850DAB608FF8}" srcOrd="1" destOrd="0" presId="urn:microsoft.com/office/officeart/2005/8/layout/orgChart1"/>
    <dgm:cxn modelId="{BF519FFC-4D5E-44AE-B903-10957B4D8798}" type="presOf" srcId="{EDFCB2C2-CC89-4217-879B-67FCFBD3582D}" destId="{B6ED830D-0ADE-41A7-AB0F-B5842A34DA20}" srcOrd="1" destOrd="0" presId="urn:microsoft.com/office/officeart/2005/8/layout/orgChart1"/>
    <dgm:cxn modelId="{15BDC5CE-9C62-423D-83DF-958722F6CDCF}" type="presOf" srcId="{9B2AD721-96AF-44B1-842F-BE774D9E8C61}" destId="{CC0C2F96-B3DF-4C41-8508-868C160ED0B6}" srcOrd="1" destOrd="0" presId="urn:microsoft.com/office/officeart/2005/8/layout/orgChart1"/>
    <dgm:cxn modelId="{E5BF12A6-7EFE-41D7-90D4-F69C71C846F1}" type="presOf" srcId="{EDE140C3-47A0-4E35-BC4F-AAAADE7101A5}" destId="{61011523-ADED-46BD-929F-5ACCD528C7D2}" srcOrd="1" destOrd="0" presId="urn:microsoft.com/office/officeart/2005/8/layout/orgChart1"/>
    <dgm:cxn modelId="{B4207980-2277-49CA-9AD4-983499BE2956}" type="presOf" srcId="{01F3ED98-D1AE-41F0-87C2-F76A62115000}" destId="{85BD646E-1EE0-4CB5-BFA2-DF5D7918E2B6}" srcOrd="0" destOrd="0" presId="urn:microsoft.com/office/officeart/2005/8/layout/orgChart1"/>
    <dgm:cxn modelId="{CC6E7F17-01EB-4602-B5EE-2DB3DF1D4F7A}" type="presOf" srcId="{956E535E-25FE-452D-917F-A69F6857C578}" destId="{E8C6A99C-CA52-452C-86F5-63ED1B1BD623}" srcOrd="1" destOrd="0" presId="urn:microsoft.com/office/officeart/2005/8/layout/orgChart1"/>
    <dgm:cxn modelId="{262C8785-255E-4F73-943D-64D282CB408C}" type="presOf" srcId="{EDDFD799-7D17-4283-AC8E-1CC7182235F2}" destId="{33041FD3-3656-4119-A9F7-B4A3AF45B6A9}" srcOrd="0" destOrd="0" presId="urn:microsoft.com/office/officeart/2005/8/layout/orgChart1"/>
    <dgm:cxn modelId="{6A9786F4-7BC7-4FE2-8EC0-05E03DB388F7}" type="presOf" srcId="{09B00837-E3CE-4154-A4A3-17B5738FCDAF}" destId="{7D783778-8873-493D-9566-4E203A183FFA}" srcOrd="0" destOrd="0" presId="urn:microsoft.com/office/officeart/2005/8/layout/orgChart1"/>
    <dgm:cxn modelId="{F7D467FD-ABE3-47F6-A76D-014C3266960C}" srcId="{EDE140C3-47A0-4E35-BC4F-AAAADE7101A5}" destId="{9B2AD721-96AF-44B1-842F-BE774D9E8C61}" srcOrd="2" destOrd="0" parTransId="{61B4E927-C7EF-49EC-BBEA-C91F49EB9F92}" sibTransId="{92CC8E56-01C6-4156-B76C-3D8059DBA213}"/>
    <dgm:cxn modelId="{B2F16B5C-6810-405B-8A5C-647466DDE0CC}" srcId="{EF746F0C-2900-4B8D-AB8B-BF8CF9280547}" destId="{EDE140C3-47A0-4E35-BC4F-AAAADE7101A5}" srcOrd="0" destOrd="0" parTransId="{2297855A-7107-4ECF-AA5A-9DB9778E7F29}" sibTransId="{0E9141FB-47BB-4E4A-9BC0-053C3916B1F9}"/>
    <dgm:cxn modelId="{3F552E7F-D061-458B-BC34-871A1C2876C4}" type="presOf" srcId="{EF746F0C-2900-4B8D-AB8B-BF8CF9280547}" destId="{4DD8941E-3A71-451B-9CB7-1A330B81B7B0}" srcOrd="0" destOrd="0" presId="urn:microsoft.com/office/officeart/2005/8/layout/orgChart1"/>
    <dgm:cxn modelId="{EFFBF188-7CD2-4BD2-9C8C-BA0E3B94AE7D}" srcId="{EDE140C3-47A0-4E35-BC4F-AAAADE7101A5}" destId="{956E535E-25FE-452D-917F-A69F6857C578}" srcOrd="3" destOrd="0" parTransId="{09B00837-E3CE-4154-A4A3-17B5738FCDAF}" sibTransId="{8E3A5E08-2C68-4E87-8F10-94D61BCE5734}"/>
    <dgm:cxn modelId="{B17A6A39-342E-4103-9295-80BAF8499801}" srcId="{EDE140C3-47A0-4E35-BC4F-AAAADE7101A5}" destId="{671F22B5-A565-4126-A699-85673551B45C}" srcOrd="0" destOrd="0" parTransId="{EDDFD799-7D17-4283-AC8E-1CC7182235F2}" sibTransId="{BFFE098F-ECF0-477B-AC80-DD8E36C506D8}"/>
    <dgm:cxn modelId="{0442ED0B-C702-4349-8611-6D27064AAA0E}" type="presOf" srcId="{61B4E927-C7EF-49EC-BBEA-C91F49EB9F92}" destId="{CEFC7B52-A75F-460C-B791-0412EA097E16}" srcOrd="0" destOrd="0" presId="urn:microsoft.com/office/officeart/2005/8/layout/orgChart1"/>
    <dgm:cxn modelId="{72D54A8B-5D56-460B-A5FA-B35F8B500D99}" srcId="{EDE140C3-47A0-4E35-BC4F-AAAADE7101A5}" destId="{EDFCB2C2-CC89-4217-879B-67FCFBD3582D}" srcOrd="1" destOrd="0" parTransId="{01F3ED98-D1AE-41F0-87C2-F76A62115000}" sibTransId="{086D49CD-252B-4707-B612-C0E247CD8227}"/>
    <dgm:cxn modelId="{5BCE1936-D6FF-4579-A0FE-BCC47D368563}" type="presOf" srcId="{EDE140C3-47A0-4E35-BC4F-AAAADE7101A5}" destId="{48BA7257-D6F7-4058-B55B-F3D02B05028E}" srcOrd="0" destOrd="0" presId="urn:microsoft.com/office/officeart/2005/8/layout/orgChart1"/>
    <dgm:cxn modelId="{70EB298F-9A68-4FC5-B38F-A94574848330}" type="presParOf" srcId="{4DD8941E-3A71-451B-9CB7-1A330B81B7B0}" destId="{08DFA53F-5D98-46C3-8802-8A54A9123024}" srcOrd="0" destOrd="0" presId="urn:microsoft.com/office/officeart/2005/8/layout/orgChart1"/>
    <dgm:cxn modelId="{4A96A64F-E447-4563-8E69-D30EE9DDDD44}" type="presParOf" srcId="{08DFA53F-5D98-46C3-8802-8A54A9123024}" destId="{4C9A0173-8B32-4DEF-8B7B-26F0C8E956D1}" srcOrd="0" destOrd="0" presId="urn:microsoft.com/office/officeart/2005/8/layout/orgChart1"/>
    <dgm:cxn modelId="{2105F972-286D-4570-B060-E9C7C65A6682}" type="presParOf" srcId="{4C9A0173-8B32-4DEF-8B7B-26F0C8E956D1}" destId="{48BA7257-D6F7-4058-B55B-F3D02B05028E}" srcOrd="0" destOrd="0" presId="urn:microsoft.com/office/officeart/2005/8/layout/orgChart1"/>
    <dgm:cxn modelId="{B700C71F-10E3-4FF4-87A8-CA37405DC28F}" type="presParOf" srcId="{4C9A0173-8B32-4DEF-8B7B-26F0C8E956D1}" destId="{61011523-ADED-46BD-929F-5ACCD528C7D2}" srcOrd="1" destOrd="0" presId="urn:microsoft.com/office/officeart/2005/8/layout/orgChart1"/>
    <dgm:cxn modelId="{54952C0E-5229-4139-8B0F-9479255647B3}" type="presParOf" srcId="{08DFA53F-5D98-46C3-8802-8A54A9123024}" destId="{0A82DAE2-9577-4844-B631-B78F95E3D90C}" srcOrd="1" destOrd="0" presId="urn:microsoft.com/office/officeart/2005/8/layout/orgChart1"/>
    <dgm:cxn modelId="{CFAB70F8-E2B4-4A5D-A5AC-4CB015D41F95}" type="presParOf" srcId="{0A82DAE2-9577-4844-B631-B78F95E3D90C}" destId="{33041FD3-3656-4119-A9F7-B4A3AF45B6A9}" srcOrd="0" destOrd="0" presId="urn:microsoft.com/office/officeart/2005/8/layout/orgChart1"/>
    <dgm:cxn modelId="{0AB9F664-9F96-4F6A-86C2-AC915EED5ACB}" type="presParOf" srcId="{0A82DAE2-9577-4844-B631-B78F95E3D90C}" destId="{7C71CE7E-2F1E-416B-B092-125CF5D4834F}" srcOrd="1" destOrd="0" presId="urn:microsoft.com/office/officeart/2005/8/layout/orgChart1"/>
    <dgm:cxn modelId="{C0013F95-B76D-4122-AC0E-0A874BE3591B}" type="presParOf" srcId="{7C71CE7E-2F1E-416B-B092-125CF5D4834F}" destId="{AFE8BD6F-2E56-438F-ACEE-C9B1863294D9}" srcOrd="0" destOrd="0" presId="urn:microsoft.com/office/officeart/2005/8/layout/orgChart1"/>
    <dgm:cxn modelId="{F802BF33-4235-45FB-94DB-183F331C4B29}" type="presParOf" srcId="{AFE8BD6F-2E56-438F-ACEE-C9B1863294D9}" destId="{5932B1B4-E315-4BE6-88AF-F092F40016A9}" srcOrd="0" destOrd="0" presId="urn:microsoft.com/office/officeart/2005/8/layout/orgChart1"/>
    <dgm:cxn modelId="{74D81095-A02B-4740-A03F-A82533D80D67}" type="presParOf" srcId="{AFE8BD6F-2E56-438F-ACEE-C9B1863294D9}" destId="{782311F6-DD2F-489C-9C5F-850DAB608FF8}" srcOrd="1" destOrd="0" presId="urn:microsoft.com/office/officeart/2005/8/layout/orgChart1"/>
    <dgm:cxn modelId="{608BE652-2D31-4F4F-9728-863BB7C1343E}" type="presParOf" srcId="{7C71CE7E-2F1E-416B-B092-125CF5D4834F}" destId="{F47CC732-A862-42DD-A295-9A49C06F87A8}" srcOrd="1" destOrd="0" presId="urn:microsoft.com/office/officeart/2005/8/layout/orgChart1"/>
    <dgm:cxn modelId="{498F808B-B67A-4E03-AF0A-438EC9711559}" type="presParOf" srcId="{7C71CE7E-2F1E-416B-B092-125CF5D4834F}" destId="{5D556E8C-18A1-4320-B540-0743AA9C65C0}" srcOrd="2" destOrd="0" presId="urn:microsoft.com/office/officeart/2005/8/layout/orgChart1"/>
    <dgm:cxn modelId="{91F273A7-9BEA-47EB-84C9-23A686A65A45}" type="presParOf" srcId="{0A82DAE2-9577-4844-B631-B78F95E3D90C}" destId="{85BD646E-1EE0-4CB5-BFA2-DF5D7918E2B6}" srcOrd="2" destOrd="0" presId="urn:microsoft.com/office/officeart/2005/8/layout/orgChart1"/>
    <dgm:cxn modelId="{24E1E285-C2A2-44DB-8D59-7790B5E1A09B}" type="presParOf" srcId="{0A82DAE2-9577-4844-B631-B78F95E3D90C}" destId="{A1FD64E1-57C8-4EB2-9D86-5A827859D01C}" srcOrd="3" destOrd="0" presId="urn:microsoft.com/office/officeart/2005/8/layout/orgChart1"/>
    <dgm:cxn modelId="{0D0E70E7-615C-429D-B904-94FE6E6C5E9D}" type="presParOf" srcId="{A1FD64E1-57C8-4EB2-9D86-5A827859D01C}" destId="{9107B72C-F5AA-475F-A859-CCFEE2924B49}" srcOrd="0" destOrd="0" presId="urn:microsoft.com/office/officeart/2005/8/layout/orgChart1"/>
    <dgm:cxn modelId="{1D952E90-B197-4252-BC81-B0FE9E9E15F8}" type="presParOf" srcId="{9107B72C-F5AA-475F-A859-CCFEE2924B49}" destId="{6F82B299-5AA7-4576-BCF1-242D0B1A0EE9}" srcOrd="0" destOrd="0" presId="urn:microsoft.com/office/officeart/2005/8/layout/orgChart1"/>
    <dgm:cxn modelId="{99090F4C-C51D-4C90-8685-91DC2EED4B84}" type="presParOf" srcId="{9107B72C-F5AA-475F-A859-CCFEE2924B49}" destId="{B6ED830D-0ADE-41A7-AB0F-B5842A34DA20}" srcOrd="1" destOrd="0" presId="urn:microsoft.com/office/officeart/2005/8/layout/orgChart1"/>
    <dgm:cxn modelId="{D81F1D85-DB00-416E-9F56-850D3E10BC38}" type="presParOf" srcId="{A1FD64E1-57C8-4EB2-9D86-5A827859D01C}" destId="{22F4DBAB-5A37-4D06-B828-B7F394035E4B}" srcOrd="1" destOrd="0" presId="urn:microsoft.com/office/officeart/2005/8/layout/orgChart1"/>
    <dgm:cxn modelId="{97E99D12-9D39-4586-9A28-31507F18FD46}" type="presParOf" srcId="{A1FD64E1-57C8-4EB2-9D86-5A827859D01C}" destId="{C1F2EC44-63A6-4A19-BD1E-AB7272C67BE8}" srcOrd="2" destOrd="0" presId="urn:microsoft.com/office/officeart/2005/8/layout/orgChart1"/>
    <dgm:cxn modelId="{FD5C999A-5FC8-4722-92BD-CCBD10D0C89A}" type="presParOf" srcId="{0A82DAE2-9577-4844-B631-B78F95E3D90C}" destId="{CEFC7B52-A75F-460C-B791-0412EA097E16}" srcOrd="4" destOrd="0" presId="urn:microsoft.com/office/officeart/2005/8/layout/orgChart1"/>
    <dgm:cxn modelId="{699D100C-4AD7-4AE5-A172-5251F676C32D}" type="presParOf" srcId="{0A82DAE2-9577-4844-B631-B78F95E3D90C}" destId="{77A04D8B-1964-4A87-98D2-02677D6C7DA6}" srcOrd="5" destOrd="0" presId="urn:microsoft.com/office/officeart/2005/8/layout/orgChart1"/>
    <dgm:cxn modelId="{C6A759CC-3F82-428C-BF20-BBBE53D23089}" type="presParOf" srcId="{77A04D8B-1964-4A87-98D2-02677D6C7DA6}" destId="{6884698C-7899-4BFD-8BED-BFF04833AE15}" srcOrd="0" destOrd="0" presId="urn:microsoft.com/office/officeart/2005/8/layout/orgChart1"/>
    <dgm:cxn modelId="{00EA7066-5486-47E3-87B6-4834E03E9362}" type="presParOf" srcId="{6884698C-7899-4BFD-8BED-BFF04833AE15}" destId="{528965F2-2A7A-4DD8-96DB-0277395C363C}" srcOrd="0" destOrd="0" presId="urn:microsoft.com/office/officeart/2005/8/layout/orgChart1"/>
    <dgm:cxn modelId="{2A6D7E33-D13B-43FB-8897-5C818BE9B0AB}" type="presParOf" srcId="{6884698C-7899-4BFD-8BED-BFF04833AE15}" destId="{CC0C2F96-B3DF-4C41-8508-868C160ED0B6}" srcOrd="1" destOrd="0" presId="urn:microsoft.com/office/officeart/2005/8/layout/orgChart1"/>
    <dgm:cxn modelId="{FE587297-2C75-482C-93CC-D92DD7DC9E61}" type="presParOf" srcId="{77A04D8B-1964-4A87-98D2-02677D6C7DA6}" destId="{A2F02929-4632-4A69-A3F8-8387B217EBCD}" srcOrd="1" destOrd="0" presId="urn:microsoft.com/office/officeart/2005/8/layout/orgChart1"/>
    <dgm:cxn modelId="{1CF3A7BF-B407-4042-AC33-1393A16270FB}" type="presParOf" srcId="{77A04D8B-1964-4A87-98D2-02677D6C7DA6}" destId="{3578E188-79FB-44A2-9D58-B190B26520A1}" srcOrd="2" destOrd="0" presId="urn:microsoft.com/office/officeart/2005/8/layout/orgChart1"/>
    <dgm:cxn modelId="{CDDFE895-72CF-4E1D-82BF-7A68022CD520}" type="presParOf" srcId="{0A82DAE2-9577-4844-B631-B78F95E3D90C}" destId="{7D783778-8873-493D-9566-4E203A183FFA}" srcOrd="6" destOrd="0" presId="urn:microsoft.com/office/officeart/2005/8/layout/orgChart1"/>
    <dgm:cxn modelId="{2F120A51-918B-4D41-811D-EE01F07D2332}" type="presParOf" srcId="{0A82DAE2-9577-4844-B631-B78F95E3D90C}" destId="{CB8AC925-34F8-42C6-81FA-C779130CBC1F}" srcOrd="7" destOrd="0" presId="urn:microsoft.com/office/officeart/2005/8/layout/orgChart1"/>
    <dgm:cxn modelId="{DB5E2A71-C19F-4597-8672-8075CD87CEA7}" type="presParOf" srcId="{CB8AC925-34F8-42C6-81FA-C779130CBC1F}" destId="{EF0784DA-112A-4D70-A4C2-AA0E5B402230}" srcOrd="0" destOrd="0" presId="urn:microsoft.com/office/officeart/2005/8/layout/orgChart1"/>
    <dgm:cxn modelId="{E6299CC6-4952-4561-8C86-0E3FA208F81F}" type="presParOf" srcId="{EF0784DA-112A-4D70-A4C2-AA0E5B402230}" destId="{67B7A69F-5F17-48AE-BADE-6C040158DA96}" srcOrd="0" destOrd="0" presId="urn:microsoft.com/office/officeart/2005/8/layout/orgChart1"/>
    <dgm:cxn modelId="{7F56EB63-502D-46C1-965C-EFA101E70378}" type="presParOf" srcId="{EF0784DA-112A-4D70-A4C2-AA0E5B402230}" destId="{E8C6A99C-CA52-452C-86F5-63ED1B1BD623}" srcOrd="1" destOrd="0" presId="urn:microsoft.com/office/officeart/2005/8/layout/orgChart1"/>
    <dgm:cxn modelId="{693C8D93-BA82-435A-A1B2-068253645C88}" type="presParOf" srcId="{CB8AC925-34F8-42C6-81FA-C779130CBC1F}" destId="{3898DF49-EC0B-415F-8B99-B45EB8EC916F}" srcOrd="1" destOrd="0" presId="urn:microsoft.com/office/officeart/2005/8/layout/orgChart1"/>
    <dgm:cxn modelId="{B627C7A8-752F-45B2-A7A0-374952B13116}" type="presParOf" srcId="{CB8AC925-34F8-42C6-81FA-C779130CBC1F}" destId="{DBCDE919-2251-4E93-82A7-85C2E884DAAE}" srcOrd="2" destOrd="0" presId="urn:microsoft.com/office/officeart/2005/8/layout/orgChart1"/>
    <dgm:cxn modelId="{0F17CAFF-379F-42BB-9CDF-58442FFE8AFD}" type="presParOf" srcId="{08DFA53F-5D98-46C3-8802-8A54A9123024}" destId="{C76BF297-AF61-419C-B23A-4AB0659C2E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778BBB-F698-42DB-9B08-98FC00263FB1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2B2953-5851-474E-A12B-6D7054C1B7D2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Lsf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Joj:yf</a:t>
          </a:r>
          <a:endParaRPr lang="en-US" sz="2200" dirty="0">
            <a:solidFill>
              <a:schemeClr val="tx1"/>
            </a:solidFill>
            <a:latin typeface="Preeti" pitchFamily="2" charset="0"/>
          </a:endParaRPr>
        </a:p>
      </dgm:t>
    </dgm:pt>
    <dgm:pt modelId="{BD9EA572-C30E-442C-B43D-FED820961B50}" type="parTrans" cxnId="{6EF18676-9AF3-42A3-B8B3-E06FA0425F41}">
      <dgm:prSet/>
      <dgm:spPr/>
      <dgm:t>
        <a:bodyPr/>
        <a:lstStyle/>
        <a:p>
          <a:endParaRPr lang="en-US"/>
        </a:p>
      </dgm:t>
    </dgm:pt>
    <dgm:pt modelId="{A9F22D52-1469-436C-AE70-FA7E5401C7B9}" type="sibTrans" cxnId="{6EF18676-9AF3-42A3-B8B3-E06FA0425F41}">
      <dgm:prSet/>
      <dgm:spPr/>
      <dgm:t>
        <a:bodyPr/>
        <a:lstStyle/>
        <a:p>
          <a:endParaRPr lang="en-US"/>
        </a:p>
      </dgm:t>
    </dgm:pt>
    <dgm:pt modelId="{233F07B2-7FCA-4852-88EC-74642C837E28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k|To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]s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lgsfodf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;"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/L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tf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]Sg]</a:t>
          </a:r>
          <a:endParaRPr lang="en-US" sz="2200" dirty="0">
            <a:solidFill>
              <a:schemeClr val="tx1"/>
            </a:solidFill>
            <a:latin typeface="Preeti" pitchFamily="2" charset="0"/>
          </a:endParaRPr>
        </a:p>
      </dgm:t>
    </dgm:pt>
    <dgm:pt modelId="{4BB412FB-4897-46BD-84F6-824DDFB51A18}" type="parTrans" cxnId="{741E9D0D-2719-4F20-BD93-FE0D5B1D9008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 sz="2200">
            <a:solidFill>
              <a:schemeClr val="tx1"/>
            </a:solidFill>
            <a:latin typeface="Preeti" pitchFamily="2" charset="0"/>
          </a:endParaRPr>
        </a:p>
      </dgm:t>
    </dgm:pt>
    <dgm:pt modelId="{AD167209-2E43-4381-B2AC-CDFB594B101B}" type="sibTrans" cxnId="{741E9D0D-2719-4F20-BD93-FE0D5B1D9008}">
      <dgm:prSet/>
      <dgm:spPr/>
      <dgm:t>
        <a:bodyPr/>
        <a:lstStyle/>
        <a:p>
          <a:endParaRPr lang="en-US"/>
        </a:p>
      </dgm:t>
    </dgm:pt>
    <dgm:pt modelId="{2A7FF2BB-8925-406F-9B5D-5F6A142912E4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Lsf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gfd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, ;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Dks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{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gDa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/ /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kmf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]6f] ;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lxtsf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] ˆn]S;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af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]8{ ;fj{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hlgs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x'g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sz="2200" dirty="0">
            <a:solidFill>
              <a:schemeClr val="tx1"/>
            </a:solidFill>
            <a:latin typeface="Preeti" pitchFamily="2" charset="0"/>
          </a:endParaRPr>
        </a:p>
      </dgm:t>
    </dgm:pt>
    <dgm:pt modelId="{7D7E3E0F-08B9-48F6-9918-086C84BF6694}" type="parTrans" cxnId="{EB922918-3813-4B1A-9F9A-4E11573B5DCE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 sz="2200">
            <a:solidFill>
              <a:schemeClr val="tx1"/>
            </a:solidFill>
            <a:latin typeface="Preeti" pitchFamily="2" charset="0"/>
          </a:endParaRPr>
        </a:p>
      </dgm:t>
    </dgm:pt>
    <dgm:pt modelId="{C383A657-7A68-4D4B-98B4-BC89892C4320}" type="sibTrans" cxnId="{EB922918-3813-4B1A-9F9A-4E11573B5DCE}">
      <dgm:prSet/>
      <dgm:spPr/>
      <dgm:t>
        <a:bodyPr/>
        <a:lstStyle/>
        <a:p>
          <a:endParaRPr lang="en-US"/>
        </a:p>
      </dgm:t>
    </dgm:pt>
    <dgm:pt modelId="{206082F4-61E1-433A-B14C-D12B98FC6292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/Ln]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dfu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ePsf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] ;"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tTsfn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lagf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lxrlsrfx6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sz="2200" dirty="0">
            <a:solidFill>
              <a:schemeClr val="tx1"/>
            </a:solidFill>
            <a:latin typeface="Preeti" pitchFamily="2" charset="0"/>
          </a:endParaRPr>
        </a:p>
      </dgm:t>
    </dgm:pt>
    <dgm:pt modelId="{209574E3-C37B-4B90-8198-7C55C11968B6}" type="parTrans" cxnId="{DD5CD97B-3DDA-4FF0-8E25-0A4D5E3E5468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 sz="2200">
            <a:solidFill>
              <a:schemeClr val="tx1"/>
            </a:solidFill>
            <a:latin typeface="Preeti" pitchFamily="2" charset="0"/>
          </a:endParaRPr>
        </a:p>
      </dgm:t>
    </dgm:pt>
    <dgm:pt modelId="{49DB501D-9BF8-4DD2-80E7-8E351CBF0537}" type="sibTrans" cxnId="{DD5CD97B-3DDA-4FF0-8E25-0A4D5E3E5468}">
      <dgm:prSet/>
      <dgm:spPr/>
      <dgm:t>
        <a:bodyPr/>
        <a:lstStyle/>
        <a:p>
          <a:endParaRPr lang="en-US"/>
        </a:p>
      </dgm:t>
    </dgm:pt>
    <dgm:pt modelId="{43190087-3EE6-4E7E-9993-38F25D47EF5F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cfjZostfg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';f/ ;"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Lsf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] ;+/If0f /fli6«o ;"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cfof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]un]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ug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sz="2200" dirty="0">
            <a:solidFill>
              <a:schemeClr val="tx1"/>
            </a:solidFill>
            <a:latin typeface="Preeti" pitchFamily="2" charset="0"/>
          </a:endParaRPr>
        </a:p>
      </dgm:t>
    </dgm:pt>
    <dgm:pt modelId="{F0AB3331-E40F-46F7-99C3-2C9CD13A7B15}" type="parTrans" cxnId="{30152E45-A9DB-4891-A7D1-99BF58C1440E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 sz="2200">
            <a:solidFill>
              <a:schemeClr val="tx1"/>
            </a:solidFill>
            <a:latin typeface="Preeti" pitchFamily="2" charset="0"/>
          </a:endParaRPr>
        </a:p>
      </dgm:t>
    </dgm:pt>
    <dgm:pt modelId="{C31FAC61-92CC-499C-8340-4AFA546037C7}" type="sibTrans" cxnId="{30152E45-A9DB-4891-A7D1-99BF58C1440E}">
      <dgm:prSet/>
      <dgm:spPr/>
      <dgm:t>
        <a:bodyPr/>
        <a:lstStyle/>
        <a:p>
          <a:endParaRPr lang="en-US"/>
        </a:p>
      </dgm:t>
    </dgm:pt>
    <dgm:pt modelId="{7434D474-2E82-4990-BC19-92E2CFDB7A6A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sfof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{non] ;"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LnfO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{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lgoldt?kdf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;"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pknAw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 u/</a:t>
          </a:r>
          <a:r>
            <a:rPr lang="en-US" sz="2200" dirty="0" err="1" smtClean="0">
              <a:solidFill>
                <a:schemeClr val="tx1"/>
              </a:solidFill>
              <a:latin typeface="Preeti" pitchFamily="2" charset="0"/>
            </a:rPr>
            <a:t>fpg</a:t>
          </a:r>
          <a:r>
            <a:rPr lang="en-US" sz="2200" dirty="0" smtClean="0">
              <a:solidFill>
                <a:schemeClr val="tx1"/>
              </a:solidFill>
              <a:latin typeface="Preeti" pitchFamily="2" charset="0"/>
            </a:rPr>
            <a:t>' kg]{</a:t>
          </a:r>
          <a:endParaRPr lang="en-US" sz="2200" dirty="0">
            <a:solidFill>
              <a:schemeClr val="tx1"/>
            </a:solidFill>
            <a:latin typeface="Preeti" pitchFamily="2" charset="0"/>
          </a:endParaRPr>
        </a:p>
      </dgm:t>
    </dgm:pt>
    <dgm:pt modelId="{0D1C9E59-B77D-4E26-B227-26E72583CBBD}" type="parTrans" cxnId="{C772AFD2-CA84-4CA1-94D1-63A4E22B91F2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 sz="2200"/>
        </a:p>
      </dgm:t>
    </dgm:pt>
    <dgm:pt modelId="{5D1F80A7-FF58-4A6A-B642-1028F001F7B6}" type="sibTrans" cxnId="{C772AFD2-CA84-4CA1-94D1-63A4E22B91F2}">
      <dgm:prSet/>
      <dgm:spPr/>
      <dgm:t>
        <a:bodyPr/>
        <a:lstStyle/>
        <a:p>
          <a:endParaRPr lang="en-US"/>
        </a:p>
      </dgm:t>
    </dgm:pt>
    <dgm:pt modelId="{103879A1-56B4-42E1-9860-4835FEEB37C7}" type="pres">
      <dgm:prSet presAssocID="{24778BBB-F698-42DB-9B08-98FC00263FB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2DADB7-EFA2-424E-8792-6F3B68536D1F}" type="pres">
      <dgm:prSet presAssocID="{332B2953-5851-474E-A12B-6D7054C1B7D2}" presName="centerShape" presStyleLbl="node0" presStyleIdx="0" presStyleCnt="1" custScaleX="103102" custScaleY="103102"/>
      <dgm:spPr/>
      <dgm:t>
        <a:bodyPr/>
        <a:lstStyle/>
        <a:p>
          <a:endParaRPr lang="en-US"/>
        </a:p>
      </dgm:t>
    </dgm:pt>
    <dgm:pt modelId="{4CF9F8D7-3E3E-4371-91C4-1AFC3288A86D}" type="pres">
      <dgm:prSet presAssocID="{4BB412FB-4897-46BD-84F6-824DDFB51A18}" presName="Name9" presStyleLbl="parChTrans1D2" presStyleIdx="0" presStyleCnt="5" custScaleX="2000000" custScaleY="103094"/>
      <dgm:spPr/>
      <dgm:t>
        <a:bodyPr/>
        <a:lstStyle/>
        <a:p>
          <a:endParaRPr lang="en-US"/>
        </a:p>
      </dgm:t>
    </dgm:pt>
    <dgm:pt modelId="{D52FF800-79B2-4101-9627-FB8DC5AD30CF}" type="pres">
      <dgm:prSet presAssocID="{4BB412FB-4897-46BD-84F6-824DDFB51A18}" presName="connTx" presStyleLbl="parChTrans1D2" presStyleIdx="0" presStyleCnt="5"/>
      <dgm:spPr/>
      <dgm:t>
        <a:bodyPr/>
        <a:lstStyle/>
        <a:p>
          <a:endParaRPr lang="en-US"/>
        </a:p>
      </dgm:t>
    </dgm:pt>
    <dgm:pt modelId="{C108FE32-BB00-44B3-BCB1-0A61CF5B38B2}" type="pres">
      <dgm:prSet presAssocID="{233F07B2-7FCA-4852-88EC-74642C837E28}" presName="node" presStyleLbl="node1" presStyleIdx="0" presStyleCnt="5" custScaleX="103102" custScaleY="1031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FF0977-5D76-4C99-83FA-C4CC0DF45096}" type="pres">
      <dgm:prSet presAssocID="{7D7E3E0F-08B9-48F6-9918-086C84BF6694}" presName="Name9" presStyleLbl="parChTrans1D2" presStyleIdx="1" presStyleCnt="5" custScaleX="2000000" custScaleY="103094"/>
      <dgm:spPr/>
      <dgm:t>
        <a:bodyPr/>
        <a:lstStyle/>
        <a:p>
          <a:endParaRPr lang="en-US"/>
        </a:p>
      </dgm:t>
    </dgm:pt>
    <dgm:pt modelId="{D35A2A83-2467-497B-A5D3-A2A631DA207F}" type="pres">
      <dgm:prSet presAssocID="{7D7E3E0F-08B9-48F6-9918-086C84BF6694}" presName="connTx" presStyleLbl="parChTrans1D2" presStyleIdx="1" presStyleCnt="5"/>
      <dgm:spPr/>
      <dgm:t>
        <a:bodyPr/>
        <a:lstStyle/>
        <a:p>
          <a:endParaRPr lang="en-US"/>
        </a:p>
      </dgm:t>
    </dgm:pt>
    <dgm:pt modelId="{54B1147F-AE65-499B-BE18-CAAD8D563B18}" type="pres">
      <dgm:prSet presAssocID="{2A7FF2BB-8925-406F-9B5D-5F6A142912E4}" presName="node" presStyleLbl="node1" presStyleIdx="1" presStyleCnt="5" custScaleX="103102" custScaleY="1031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A690F-62B1-4DCF-B384-FDFB5E4C92BB}" type="pres">
      <dgm:prSet presAssocID="{0D1C9E59-B77D-4E26-B227-26E72583CBBD}" presName="Name9" presStyleLbl="parChTrans1D2" presStyleIdx="2" presStyleCnt="5" custScaleX="2000000" custScaleY="103094"/>
      <dgm:spPr/>
      <dgm:t>
        <a:bodyPr/>
        <a:lstStyle/>
        <a:p>
          <a:endParaRPr lang="en-US"/>
        </a:p>
      </dgm:t>
    </dgm:pt>
    <dgm:pt modelId="{FCAE45A0-844A-4280-AB4C-B681A4FD1F44}" type="pres">
      <dgm:prSet presAssocID="{0D1C9E59-B77D-4E26-B227-26E72583CBBD}" presName="connTx" presStyleLbl="parChTrans1D2" presStyleIdx="2" presStyleCnt="5"/>
      <dgm:spPr/>
      <dgm:t>
        <a:bodyPr/>
        <a:lstStyle/>
        <a:p>
          <a:endParaRPr lang="en-US"/>
        </a:p>
      </dgm:t>
    </dgm:pt>
    <dgm:pt modelId="{C8EF12A5-A654-4E56-95EF-CD1CC6517333}" type="pres">
      <dgm:prSet presAssocID="{7434D474-2E82-4990-BC19-92E2CFDB7A6A}" presName="node" presStyleLbl="node1" presStyleIdx="2" presStyleCnt="5" custScaleX="103102" custScaleY="1031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9AD652-A863-409A-B2BD-08A25B485776}" type="pres">
      <dgm:prSet presAssocID="{209574E3-C37B-4B90-8198-7C55C11968B6}" presName="Name9" presStyleLbl="parChTrans1D2" presStyleIdx="3" presStyleCnt="5" custScaleX="2000000" custScaleY="103094"/>
      <dgm:spPr/>
      <dgm:t>
        <a:bodyPr/>
        <a:lstStyle/>
        <a:p>
          <a:endParaRPr lang="en-US"/>
        </a:p>
      </dgm:t>
    </dgm:pt>
    <dgm:pt modelId="{66A74B04-537D-4F30-A86D-D471DC93EECD}" type="pres">
      <dgm:prSet presAssocID="{209574E3-C37B-4B90-8198-7C55C11968B6}" presName="connTx" presStyleLbl="parChTrans1D2" presStyleIdx="3" presStyleCnt="5"/>
      <dgm:spPr/>
      <dgm:t>
        <a:bodyPr/>
        <a:lstStyle/>
        <a:p>
          <a:endParaRPr lang="en-US"/>
        </a:p>
      </dgm:t>
    </dgm:pt>
    <dgm:pt modelId="{354929DE-6B5E-4273-B8CA-F489371F6ACC}" type="pres">
      <dgm:prSet presAssocID="{206082F4-61E1-433A-B14C-D12B98FC6292}" presName="node" presStyleLbl="node1" presStyleIdx="3" presStyleCnt="5" custScaleX="103102" custScaleY="1031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1A2C68-4B7E-4FE5-A275-B2937A95A26E}" type="pres">
      <dgm:prSet presAssocID="{F0AB3331-E40F-46F7-99C3-2C9CD13A7B15}" presName="Name9" presStyleLbl="parChTrans1D2" presStyleIdx="4" presStyleCnt="5" custScaleX="2000000" custScaleY="103094"/>
      <dgm:spPr/>
      <dgm:t>
        <a:bodyPr/>
        <a:lstStyle/>
        <a:p>
          <a:endParaRPr lang="en-US"/>
        </a:p>
      </dgm:t>
    </dgm:pt>
    <dgm:pt modelId="{9A1F2B76-C7A3-431F-9042-5DA8F7B12C31}" type="pres">
      <dgm:prSet presAssocID="{F0AB3331-E40F-46F7-99C3-2C9CD13A7B15}" presName="connTx" presStyleLbl="parChTrans1D2" presStyleIdx="4" presStyleCnt="5"/>
      <dgm:spPr/>
      <dgm:t>
        <a:bodyPr/>
        <a:lstStyle/>
        <a:p>
          <a:endParaRPr lang="en-US"/>
        </a:p>
      </dgm:t>
    </dgm:pt>
    <dgm:pt modelId="{0146B71A-980D-4C1B-838B-FD1B9A744FF2}" type="pres">
      <dgm:prSet presAssocID="{43190087-3EE6-4E7E-9993-38F25D47EF5F}" presName="node" presStyleLbl="node1" presStyleIdx="4" presStyleCnt="5" custScaleX="103102" custScaleY="1031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DAA08F-0700-456E-B85D-D5F6E10C5B73}" type="presOf" srcId="{0D1C9E59-B77D-4E26-B227-26E72583CBBD}" destId="{FCAE45A0-844A-4280-AB4C-B681A4FD1F44}" srcOrd="1" destOrd="0" presId="urn:microsoft.com/office/officeart/2005/8/layout/radial1"/>
    <dgm:cxn modelId="{BAD20D49-1197-418E-8B16-64191BED955A}" type="presOf" srcId="{332B2953-5851-474E-A12B-6D7054C1B7D2}" destId="{B72DADB7-EFA2-424E-8792-6F3B68536D1F}" srcOrd="0" destOrd="0" presId="urn:microsoft.com/office/officeart/2005/8/layout/radial1"/>
    <dgm:cxn modelId="{7DCFE16C-D04E-48E7-8A0F-1840C4D09E3E}" type="presOf" srcId="{0D1C9E59-B77D-4E26-B227-26E72583CBBD}" destId="{F4FA690F-62B1-4DCF-B384-FDFB5E4C92BB}" srcOrd="0" destOrd="0" presId="urn:microsoft.com/office/officeart/2005/8/layout/radial1"/>
    <dgm:cxn modelId="{51B95A05-E2A2-46F0-9F8F-1765CB64991C}" type="presOf" srcId="{206082F4-61E1-433A-B14C-D12B98FC6292}" destId="{354929DE-6B5E-4273-B8CA-F489371F6ACC}" srcOrd="0" destOrd="0" presId="urn:microsoft.com/office/officeart/2005/8/layout/radial1"/>
    <dgm:cxn modelId="{BB865896-8437-488F-801B-2A73D7E0FB50}" type="presOf" srcId="{4BB412FB-4897-46BD-84F6-824DDFB51A18}" destId="{4CF9F8D7-3E3E-4371-91C4-1AFC3288A86D}" srcOrd="0" destOrd="0" presId="urn:microsoft.com/office/officeart/2005/8/layout/radial1"/>
    <dgm:cxn modelId="{DF13D0C1-2EBB-487D-9DA6-66004B8C357E}" type="presOf" srcId="{F0AB3331-E40F-46F7-99C3-2C9CD13A7B15}" destId="{041A2C68-4B7E-4FE5-A275-B2937A95A26E}" srcOrd="0" destOrd="0" presId="urn:microsoft.com/office/officeart/2005/8/layout/radial1"/>
    <dgm:cxn modelId="{DD5CD97B-3DDA-4FF0-8E25-0A4D5E3E5468}" srcId="{332B2953-5851-474E-A12B-6D7054C1B7D2}" destId="{206082F4-61E1-433A-B14C-D12B98FC6292}" srcOrd="3" destOrd="0" parTransId="{209574E3-C37B-4B90-8198-7C55C11968B6}" sibTransId="{49DB501D-9BF8-4DD2-80E7-8E351CBF0537}"/>
    <dgm:cxn modelId="{741E9D0D-2719-4F20-BD93-FE0D5B1D9008}" srcId="{332B2953-5851-474E-A12B-6D7054C1B7D2}" destId="{233F07B2-7FCA-4852-88EC-74642C837E28}" srcOrd="0" destOrd="0" parTransId="{4BB412FB-4897-46BD-84F6-824DDFB51A18}" sibTransId="{AD167209-2E43-4381-B2AC-CDFB594B101B}"/>
    <dgm:cxn modelId="{965DAD17-4AD5-4400-813A-EC9BAFBF0FD4}" type="presOf" srcId="{2A7FF2BB-8925-406F-9B5D-5F6A142912E4}" destId="{54B1147F-AE65-499B-BE18-CAAD8D563B18}" srcOrd="0" destOrd="0" presId="urn:microsoft.com/office/officeart/2005/8/layout/radial1"/>
    <dgm:cxn modelId="{CA61233F-A885-4597-AB59-544694F8C168}" type="presOf" srcId="{43190087-3EE6-4E7E-9993-38F25D47EF5F}" destId="{0146B71A-980D-4C1B-838B-FD1B9A744FF2}" srcOrd="0" destOrd="0" presId="urn:microsoft.com/office/officeart/2005/8/layout/radial1"/>
    <dgm:cxn modelId="{C772AFD2-CA84-4CA1-94D1-63A4E22B91F2}" srcId="{332B2953-5851-474E-A12B-6D7054C1B7D2}" destId="{7434D474-2E82-4990-BC19-92E2CFDB7A6A}" srcOrd="2" destOrd="0" parTransId="{0D1C9E59-B77D-4E26-B227-26E72583CBBD}" sibTransId="{5D1F80A7-FF58-4A6A-B642-1028F001F7B6}"/>
    <dgm:cxn modelId="{CBA26096-7A5D-44B1-96A9-50A9414C84A7}" type="presOf" srcId="{24778BBB-F698-42DB-9B08-98FC00263FB1}" destId="{103879A1-56B4-42E1-9860-4835FEEB37C7}" srcOrd="0" destOrd="0" presId="urn:microsoft.com/office/officeart/2005/8/layout/radial1"/>
    <dgm:cxn modelId="{20FA343F-0657-4368-8C12-D849F607316F}" type="presOf" srcId="{F0AB3331-E40F-46F7-99C3-2C9CD13A7B15}" destId="{9A1F2B76-C7A3-431F-9042-5DA8F7B12C31}" srcOrd="1" destOrd="0" presId="urn:microsoft.com/office/officeart/2005/8/layout/radial1"/>
    <dgm:cxn modelId="{6EF18676-9AF3-42A3-B8B3-E06FA0425F41}" srcId="{24778BBB-F698-42DB-9B08-98FC00263FB1}" destId="{332B2953-5851-474E-A12B-6D7054C1B7D2}" srcOrd="0" destOrd="0" parTransId="{BD9EA572-C30E-442C-B43D-FED820961B50}" sibTransId="{A9F22D52-1469-436C-AE70-FA7E5401C7B9}"/>
    <dgm:cxn modelId="{30152E45-A9DB-4891-A7D1-99BF58C1440E}" srcId="{332B2953-5851-474E-A12B-6D7054C1B7D2}" destId="{43190087-3EE6-4E7E-9993-38F25D47EF5F}" srcOrd="4" destOrd="0" parTransId="{F0AB3331-E40F-46F7-99C3-2C9CD13A7B15}" sibTransId="{C31FAC61-92CC-499C-8340-4AFA546037C7}"/>
    <dgm:cxn modelId="{EB922918-3813-4B1A-9F9A-4E11573B5DCE}" srcId="{332B2953-5851-474E-A12B-6D7054C1B7D2}" destId="{2A7FF2BB-8925-406F-9B5D-5F6A142912E4}" srcOrd="1" destOrd="0" parTransId="{7D7E3E0F-08B9-48F6-9918-086C84BF6694}" sibTransId="{C383A657-7A68-4D4B-98B4-BC89892C4320}"/>
    <dgm:cxn modelId="{BB4F3F7E-FDCC-4B1B-9460-D2E399FC8FC9}" type="presOf" srcId="{7D7E3E0F-08B9-48F6-9918-086C84BF6694}" destId="{38FF0977-5D76-4C99-83FA-C4CC0DF45096}" srcOrd="0" destOrd="0" presId="urn:microsoft.com/office/officeart/2005/8/layout/radial1"/>
    <dgm:cxn modelId="{F71D58AA-9CF6-41FE-AC2F-0AA738B046E8}" type="presOf" srcId="{209574E3-C37B-4B90-8198-7C55C11968B6}" destId="{429AD652-A863-409A-B2BD-08A25B485776}" srcOrd="0" destOrd="0" presId="urn:microsoft.com/office/officeart/2005/8/layout/radial1"/>
    <dgm:cxn modelId="{5D56AAD5-1148-4831-89C5-265B0FB1493B}" type="presOf" srcId="{4BB412FB-4897-46BD-84F6-824DDFB51A18}" destId="{D52FF800-79B2-4101-9627-FB8DC5AD30CF}" srcOrd="1" destOrd="0" presId="urn:microsoft.com/office/officeart/2005/8/layout/radial1"/>
    <dgm:cxn modelId="{F021C3E9-F208-4078-B519-F7EA2725B0F1}" type="presOf" srcId="{233F07B2-7FCA-4852-88EC-74642C837E28}" destId="{C108FE32-BB00-44B3-BCB1-0A61CF5B38B2}" srcOrd="0" destOrd="0" presId="urn:microsoft.com/office/officeart/2005/8/layout/radial1"/>
    <dgm:cxn modelId="{1193B5F4-18EB-44E6-B15C-210D42A3ECB2}" type="presOf" srcId="{209574E3-C37B-4B90-8198-7C55C11968B6}" destId="{66A74B04-537D-4F30-A86D-D471DC93EECD}" srcOrd="1" destOrd="0" presId="urn:microsoft.com/office/officeart/2005/8/layout/radial1"/>
    <dgm:cxn modelId="{7E651377-0418-4C75-8A6A-200D52561215}" type="presOf" srcId="{7434D474-2E82-4990-BC19-92E2CFDB7A6A}" destId="{C8EF12A5-A654-4E56-95EF-CD1CC6517333}" srcOrd="0" destOrd="0" presId="urn:microsoft.com/office/officeart/2005/8/layout/radial1"/>
    <dgm:cxn modelId="{A1E00EF5-4CA8-4146-B19C-0F747AF46FA1}" type="presOf" srcId="{7D7E3E0F-08B9-48F6-9918-086C84BF6694}" destId="{D35A2A83-2467-497B-A5D3-A2A631DA207F}" srcOrd="1" destOrd="0" presId="urn:microsoft.com/office/officeart/2005/8/layout/radial1"/>
    <dgm:cxn modelId="{916974F2-2498-4FC6-BC41-EBF84E0EC4AC}" type="presParOf" srcId="{103879A1-56B4-42E1-9860-4835FEEB37C7}" destId="{B72DADB7-EFA2-424E-8792-6F3B68536D1F}" srcOrd="0" destOrd="0" presId="urn:microsoft.com/office/officeart/2005/8/layout/radial1"/>
    <dgm:cxn modelId="{B9ACF908-3261-4DBC-A057-19A2CFA4A4AE}" type="presParOf" srcId="{103879A1-56B4-42E1-9860-4835FEEB37C7}" destId="{4CF9F8D7-3E3E-4371-91C4-1AFC3288A86D}" srcOrd="1" destOrd="0" presId="urn:microsoft.com/office/officeart/2005/8/layout/radial1"/>
    <dgm:cxn modelId="{FC3BC6A1-3F4F-4810-8201-312422517887}" type="presParOf" srcId="{4CF9F8D7-3E3E-4371-91C4-1AFC3288A86D}" destId="{D52FF800-79B2-4101-9627-FB8DC5AD30CF}" srcOrd="0" destOrd="0" presId="urn:microsoft.com/office/officeart/2005/8/layout/radial1"/>
    <dgm:cxn modelId="{A57DE48E-46EF-42C3-939F-F7CCF226383D}" type="presParOf" srcId="{103879A1-56B4-42E1-9860-4835FEEB37C7}" destId="{C108FE32-BB00-44B3-BCB1-0A61CF5B38B2}" srcOrd="2" destOrd="0" presId="urn:microsoft.com/office/officeart/2005/8/layout/radial1"/>
    <dgm:cxn modelId="{6FC9D46D-EB87-454A-A87E-39E085DE4469}" type="presParOf" srcId="{103879A1-56B4-42E1-9860-4835FEEB37C7}" destId="{38FF0977-5D76-4C99-83FA-C4CC0DF45096}" srcOrd="3" destOrd="0" presId="urn:microsoft.com/office/officeart/2005/8/layout/radial1"/>
    <dgm:cxn modelId="{A8054545-62A1-4AA4-97AA-B18EF830460F}" type="presParOf" srcId="{38FF0977-5D76-4C99-83FA-C4CC0DF45096}" destId="{D35A2A83-2467-497B-A5D3-A2A631DA207F}" srcOrd="0" destOrd="0" presId="urn:microsoft.com/office/officeart/2005/8/layout/radial1"/>
    <dgm:cxn modelId="{49584C5C-8D46-4E13-8089-97CAB3B74F0D}" type="presParOf" srcId="{103879A1-56B4-42E1-9860-4835FEEB37C7}" destId="{54B1147F-AE65-499B-BE18-CAAD8D563B18}" srcOrd="4" destOrd="0" presId="urn:microsoft.com/office/officeart/2005/8/layout/radial1"/>
    <dgm:cxn modelId="{7D97DA6C-214E-4501-B0D8-FFDDDAD6C295}" type="presParOf" srcId="{103879A1-56B4-42E1-9860-4835FEEB37C7}" destId="{F4FA690F-62B1-4DCF-B384-FDFB5E4C92BB}" srcOrd="5" destOrd="0" presId="urn:microsoft.com/office/officeart/2005/8/layout/radial1"/>
    <dgm:cxn modelId="{484612F3-7FCF-4550-88CB-328B5932E55A}" type="presParOf" srcId="{F4FA690F-62B1-4DCF-B384-FDFB5E4C92BB}" destId="{FCAE45A0-844A-4280-AB4C-B681A4FD1F44}" srcOrd="0" destOrd="0" presId="urn:microsoft.com/office/officeart/2005/8/layout/radial1"/>
    <dgm:cxn modelId="{A97C0C76-63F1-4396-8288-FB9C4F74C798}" type="presParOf" srcId="{103879A1-56B4-42E1-9860-4835FEEB37C7}" destId="{C8EF12A5-A654-4E56-95EF-CD1CC6517333}" srcOrd="6" destOrd="0" presId="urn:microsoft.com/office/officeart/2005/8/layout/radial1"/>
    <dgm:cxn modelId="{BC1B540F-CE82-41F7-88A8-8841C0AB5445}" type="presParOf" srcId="{103879A1-56B4-42E1-9860-4835FEEB37C7}" destId="{429AD652-A863-409A-B2BD-08A25B485776}" srcOrd="7" destOrd="0" presId="urn:microsoft.com/office/officeart/2005/8/layout/radial1"/>
    <dgm:cxn modelId="{130C0F7F-F833-43E2-8D78-7DDD2D4CA011}" type="presParOf" srcId="{429AD652-A863-409A-B2BD-08A25B485776}" destId="{66A74B04-537D-4F30-A86D-D471DC93EECD}" srcOrd="0" destOrd="0" presId="urn:microsoft.com/office/officeart/2005/8/layout/radial1"/>
    <dgm:cxn modelId="{6379747B-A621-4E02-9E94-982939C7D039}" type="presParOf" srcId="{103879A1-56B4-42E1-9860-4835FEEB37C7}" destId="{354929DE-6B5E-4273-B8CA-F489371F6ACC}" srcOrd="8" destOrd="0" presId="urn:microsoft.com/office/officeart/2005/8/layout/radial1"/>
    <dgm:cxn modelId="{641478F0-C06B-4C3D-8917-745AAA8F9F3B}" type="presParOf" srcId="{103879A1-56B4-42E1-9860-4835FEEB37C7}" destId="{041A2C68-4B7E-4FE5-A275-B2937A95A26E}" srcOrd="9" destOrd="0" presId="urn:microsoft.com/office/officeart/2005/8/layout/radial1"/>
    <dgm:cxn modelId="{91581E02-CAC9-4C25-8D29-FD56397E0533}" type="presParOf" srcId="{041A2C68-4B7E-4FE5-A275-B2937A95A26E}" destId="{9A1F2B76-C7A3-431F-9042-5DA8F7B12C31}" srcOrd="0" destOrd="0" presId="urn:microsoft.com/office/officeart/2005/8/layout/radial1"/>
    <dgm:cxn modelId="{CC3D1BF8-C188-4F03-85D9-B8053ECAEFE5}" type="presParOf" srcId="{103879A1-56B4-42E1-9860-4835FEEB37C7}" destId="{0146B71A-980D-4C1B-838B-FD1B9A744FF2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2E8DEB4-8320-47CA-878A-8185300EF5C7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E3FBC2-F21E-4784-9940-215701BB7734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;fj{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hlgs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lgsfosf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bfloTj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2AF4E70C-CD10-46F5-8E04-3BD3FAC09472}" type="parTrans" cxnId="{91B7A918-7A37-47D0-8037-76C545297967}">
      <dgm:prSet/>
      <dgm:spPr/>
      <dgm:t>
        <a:bodyPr/>
        <a:lstStyle/>
        <a:p>
          <a:pPr algn="l"/>
          <a:endParaRPr lang="en-US"/>
        </a:p>
      </dgm:t>
    </dgm:pt>
    <dgm:pt modelId="{2AB70308-A1E4-4B90-B2C7-E384003CBF27}" type="sibTrans" cxnId="{91B7A918-7A37-47D0-8037-76C545297967}">
      <dgm:prSet/>
      <dgm:spPr/>
      <dgm:t>
        <a:bodyPr/>
        <a:lstStyle/>
        <a:p>
          <a:pPr algn="l"/>
          <a:endParaRPr lang="en-US"/>
        </a:p>
      </dgm:t>
    </dgm:pt>
    <dgm:pt modelId="{6AB60EC8-206E-4967-AA27-614C70FA9AA1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gful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ssf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 ;"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rgfsf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xssf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 ;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Ddfg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ug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B0298758-0B28-4232-A14B-B64E7E10FB82}" type="parTrans" cxnId="{179CEEB8-D64F-4F1A-A2FA-12B9F30F7B24}">
      <dgm:prSet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757CC144-022F-4026-93CF-E45C4DA970B0}" type="sibTrans" cxnId="{179CEEB8-D64F-4F1A-A2FA-12B9F30F7B24}">
      <dgm:prSet/>
      <dgm:spPr/>
      <dgm:t>
        <a:bodyPr/>
        <a:lstStyle/>
        <a:p>
          <a:pPr algn="l"/>
          <a:endParaRPr lang="en-US"/>
        </a:p>
      </dgm:t>
    </dgm:pt>
    <dgm:pt modelId="{B8257BE7-20E1-497C-8CB2-252737AF5AA9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ldNg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 /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gldNg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 ;"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5'6\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ofP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/ /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fVg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EB6D3689-ED22-4407-A307-46B43448FDD4}" type="parTrans" cxnId="{C045AF8A-67AE-4322-B451-7E242876BFD1}">
      <dgm:prSet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495E0A2A-8093-46EC-96FB-BF837347F4B3}" type="sibTrans" cxnId="{C045AF8A-67AE-4322-B451-7E242876BFD1}">
      <dgm:prSet/>
      <dgm:spPr/>
      <dgm:t>
        <a:bodyPr/>
        <a:lstStyle/>
        <a:p>
          <a:pPr algn="l"/>
          <a:endParaRPr lang="en-US"/>
        </a:p>
      </dgm:t>
    </dgm:pt>
    <dgm:pt modelId="{E1B429DE-E312-43EE-8377-3E0E5534F030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ljleGg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/fli6«o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efiffdf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;"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tof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/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ug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6BBC2997-E7BB-495E-896B-E79477886B47}" type="parTrans" cxnId="{9A4BD956-6209-4634-8AE2-7CAFC6E94775}">
      <dgm:prSet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1800E9E1-B6B9-4C6B-9A42-19F749E08BCE}" type="sibTrans" cxnId="{9A4BD956-6209-4634-8AE2-7CAFC6E94775}">
      <dgm:prSet/>
      <dgm:spPr/>
      <dgm:t>
        <a:bodyPr/>
        <a:lstStyle/>
        <a:p>
          <a:pPr algn="l"/>
          <a:endParaRPr lang="en-US"/>
        </a:p>
      </dgm:t>
    </dgm:pt>
    <dgm:pt modelId="{4DFBB24C-551C-4E67-83AD-054751EF1820}">
      <dgm:prSet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k|jfxdf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cfd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;~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/sf]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k|of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]u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ug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573DA079-8AF8-4464-98CD-FD34A160EEA4}" type="parTrans" cxnId="{60273B7E-6816-4FC8-9B4F-299FB3818F71}">
      <dgm:prSet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endParaRPr lang="en-US"/>
        </a:p>
      </dgm:t>
    </dgm:pt>
    <dgm:pt modelId="{D9089A8B-E119-444B-B2CF-BD945533B69C}" type="sibTrans" cxnId="{60273B7E-6816-4FC8-9B4F-299FB3818F71}">
      <dgm:prSet/>
      <dgm:spPr/>
      <dgm:t>
        <a:bodyPr/>
        <a:lstStyle/>
        <a:p>
          <a:pPr algn="l"/>
          <a:endParaRPr lang="en-US"/>
        </a:p>
      </dgm:t>
    </dgm:pt>
    <dgm:pt modelId="{F6A3226B-EA55-4F66-A414-979C649232AD}">
      <dgm:prSet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k|jfxdf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bIf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t'Nofpg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sd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{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LnfO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{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tfnLd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5854B284-D80C-4FA4-A156-858622244CDC}" type="parTrans" cxnId="{5A2D1E76-E8D6-43D2-876B-42EF14AD727C}">
      <dgm:prSet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endParaRPr lang="en-US"/>
        </a:p>
      </dgm:t>
    </dgm:pt>
    <dgm:pt modelId="{78F64B43-552F-442D-A729-AC8D523ADE57}" type="sibTrans" cxnId="{5A2D1E76-E8D6-43D2-876B-42EF14AD727C}">
      <dgm:prSet/>
      <dgm:spPr/>
      <dgm:t>
        <a:bodyPr/>
        <a:lstStyle/>
        <a:p>
          <a:pPr algn="l"/>
          <a:endParaRPr lang="en-US"/>
        </a:p>
      </dgm:t>
    </dgm:pt>
    <dgm:pt modelId="{0CE24F02-E99D-49F6-8C8D-116BD609011F}">
      <dgm:prSet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slDtdf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@)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aif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{;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Ddsf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;"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cBfjlws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ug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99D8FCBA-7D78-45B5-9F28-9AB609CAF08E}" type="parTrans" cxnId="{A5301E50-37F9-479B-A9D3-58359D444072}">
      <dgm:prSet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endParaRPr lang="en-US"/>
        </a:p>
      </dgm:t>
    </dgm:pt>
    <dgm:pt modelId="{9A5EABC8-6FD7-4EAF-B6D6-4859D61451E5}" type="sibTrans" cxnId="{A5301E50-37F9-479B-A9D3-58359D444072}">
      <dgm:prSet/>
      <dgm:spPr/>
      <dgm:t>
        <a:bodyPr/>
        <a:lstStyle/>
        <a:p>
          <a:pPr algn="l"/>
          <a:endParaRPr lang="en-US"/>
        </a:p>
      </dgm:t>
    </dgm:pt>
    <dgm:pt modelId="{88EF5F5D-2610-4C72-BF20-8FC0C0E8AD5D}">
      <dgm:prSet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clwstd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\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v'nf;fsf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 l;4fGt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ckgfpg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1A0C5E9D-C8B1-444F-8CE6-97486B26AB9C}" type="parTrans" cxnId="{29ABB054-B935-47DF-BCBA-1344D0185949}">
      <dgm:prSet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endParaRPr lang="en-US"/>
        </a:p>
      </dgm:t>
    </dgm:pt>
    <dgm:pt modelId="{7AD7591A-DC16-49B4-BEF5-D1C27A7E062B}" type="sibTrans" cxnId="{29ABB054-B935-47DF-BCBA-1344D0185949}">
      <dgm:prSet/>
      <dgm:spPr/>
      <dgm:t>
        <a:bodyPr/>
        <a:lstStyle/>
        <a:p>
          <a:pPr algn="l"/>
          <a:endParaRPr lang="en-US"/>
        </a:p>
      </dgm:t>
    </dgm:pt>
    <dgm:pt modelId="{44AC94E3-150A-4BD9-94E5-CCE819E752C2}" type="pres">
      <dgm:prSet presAssocID="{C2E8DEB4-8320-47CA-878A-8185300EF5C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4886CA0-9B79-49D0-9B42-52E60FD5120F}" type="pres">
      <dgm:prSet presAssocID="{51E3FBC2-F21E-4784-9940-215701BB7734}" presName="hierRoot1" presStyleCnt="0">
        <dgm:presLayoutVars>
          <dgm:hierBranch val="init"/>
        </dgm:presLayoutVars>
      </dgm:prSet>
      <dgm:spPr/>
    </dgm:pt>
    <dgm:pt modelId="{34916353-C889-4AE0-AB9D-CF041E116B99}" type="pres">
      <dgm:prSet presAssocID="{51E3FBC2-F21E-4784-9940-215701BB7734}" presName="rootComposite1" presStyleCnt="0"/>
      <dgm:spPr/>
    </dgm:pt>
    <dgm:pt modelId="{FFC39587-D3B3-4316-800B-4EDFE3930920}" type="pres">
      <dgm:prSet presAssocID="{51E3FBC2-F21E-4784-9940-215701BB7734}" presName="rootText1" presStyleLbl="node0" presStyleIdx="0" presStyleCnt="1" custScaleX="180119" custLinFactNeighborX="-12145" custLinFactNeighborY="106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CBEF1C-A2B1-4495-AA92-8D20FED215AF}" type="pres">
      <dgm:prSet presAssocID="{51E3FBC2-F21E-4784-9940-215701BB773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55545C0-F872-46A1-BEF9-C3EC57414534}" type="pres">
      <dgm:prSet presAssocID="{51E3FBC2-F21E-4784-9940-215701BB7734}" presName="hierChild2" presStyleCnt="0"/>
      <dgm:spPr/>
    </dgm:pt>
    <dgm:pt modelId="{90FA5B5B-E1FE-4345-9AD4-00302BDC7E41}" type="pres">
      <dgm:prSet presAssocID="{B0298758-0B28-4232-A14B-B64E7E10FB82}" presName="Name64" presStyleLbl="parChTrans1D2" presStyleIdx="0" presStyleCnt="7" custSzX="1653109"/>
      <dgm:spPr/>
      <dgm:t>
        <a:bodyPr/>
        <a:lstStyle/>
        <a:p>
          <a:endParaRPr lang="en-US"/>
        </a:p>
      </dgm:t>
    </dgm:pt>
    <dgm:pt modelId="{1E497F83-D619-4249-B382-3185410C783F}" type="pres">
      <dgm:prSet presAssocID="{6AB60EC8-206E-4967-AA27-614C70FA9AA1}" presName="hierRoot2" presStyleCnt="0">
        <dgm:presLayoutVars>
          <dgm:hierBranch val="init"/>
        </dgm:presLayoutVars>
      </dgm:prSet>
      <dgm:spPr/>
    </dgm:pt>
    <dgm:pt modelId="{79395096-4796-4650-89F8-C012DA3E41A3}" type="pres">
      <dgm:prSet presAssocID="{6AB60EC8-206E-4967-AA27-614C70FA9AA1}" presName="rootComposite" presStyleCnt="0"/>
      <dgm:spPr/>
    </dgm:pt>
    <dgm:pt modelId="{AF8725E7-B611-491A-A822-B51F08F0F423}" type="pres">
      <dgm:prSet presAssocID="{6AB60EC8-206E-4967-AA27-614C70FA9AA1}" presName="rootText" presStyleLbl="node2" presStyleIdx="0" presStyleCnt="7" custScaleX="273512" custLinFactNeighborX="14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C1670F-DCA8-4CEA-AEF9-2802879938A7}" type="pres">
      <dgm:prSet presAssocID="{6AB60EC8-206E-4967-AA27-614C70FA9AA1}" presName="rootConnector" presStyleLbl="node2" presStyleIdx="0" presStyleCnt="7"/>
      <dgm:spPr/>
      <dgm:t>
        <a:bodyPr/>
        <a:lstStyle/>
        <a:p>
          <a:endParaRPr lang="en-US"/>
        </a:p>
      </dgm:t>
    </dgm:pt>
    <dgm:pt modelId="{7FAA88E4-055B-488E-BB1D-0829560967C6}" type="pres">
      <dgm:prSet presAssocID="{6AB60EC8-206E-4967-AA27-614C70FA9AA1}" presName="hierChild4" presStyleCnt="0"/>
      <dgm:spPr/>
    </dgm:pt>
    <dgm:pt modelId="{3142BDF3-A94B-4B4F-85C6-5206C62121A4}" type="pres">
      <dgm:prSet presAssocID="{6AB60EC8-206E-4967-AA27-614C70FA9AA1}" presName="hierChild5" presStyleCnt="0"/>
      <dgm:spPr/>
    </dgm:pt>
    <dgm:pt modelId="{1EDC668E-F5B3-48A0-8D7E-777EB36E662F}" type="pres">
      <dgm:prSet presAssocID="{EB6D3689-ED22-4407-A307-46B43448FDD4}" presName="Name64" presStyleLbl="parChTrans1D2" presStyleIdx="1" presStyleCnt="7" custSzX="1653109"/>
      <dgm:spPr/>
      <dgm:t>
        <a:bodyPr/>
        <a:lstStyle/>
        <a:p>
          <a:endParaRPr lang="en-US"/>
        </a:p>
      </dgm:t>
    </dgm:pt>
    <dgm:pt modelId="{8D50EACF-FD3B-42CC-B435-ACBF4D7909E4}" type="pres">
      <dgm:prSet presAssocID="{B8257BE7-20E1-497C-8CB2-252737AF5AA9}" presName="hierRoot2" presStyleCnt="0">
        <dgm:presLayoutVars>
          <dgm:hierBranch val="init"/>
        </dgm:presLayoutVars>
      </dgm:prSet>
      <dgm:spPr/>
    </dgm:pt>
    <dgm:pt modelId="{A2283BFA-8024-4470-B59F-442FC7406D19}" type="pres">
      <dgm:prSet presAssocID="{B8257BE7-20E1-497C-8CB2-252737AF5AA9}" presName="rootComposite" presStyleCnt="0"/>
      <dgm:spPr/>
    </dgm:pt>
    <dgm:pt modelId="{45C87088-6FDA-4213-841A-1D354C8C5B99}" type="pres">
      <dgm:prSet presAssocID="{B8257BE7-20E1-497C-8CB2-252737AF5AA9}" presName="rootText" presStyleLbl="node2" presStyleIdx="1" presStyleCnt="7" custScaleX="273512" custLinFactNeighborX="14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B7DF1A-1C96-4523-B638-1C6500026219}" type="pres">
      <dgm:prSet presAssocID="{B8257BE7-20E1-497C-8CB2-252737AF5AA9}" presName="rootConnector" presStyleLbl="node2" presStyleIdx="1" presStyleCnt="7"/>
      <dgm:spPr/>
      <dgm:t>
        <a:bodyPr/>
        <a:lstStyle/>
        <a:p>
          <a:endParaRPr lang="en-US"/>
        </a:p>
      </dgm:t>
    </dgm:pt>
    <dgm:pt modelId="{05078D5F-CAE7-4D9F-B750-5E5D3BA91778}" type="pres">
      <dgm:prSet presAssocID="{B8257BE7-20E1-497C-8CB2-252737AF5AA9}" presName="hierChild4" presStyleCnt="0"/>
      <dgm:spPr/>
    </dgm:pt>
    <dgm:pt modelId="{DFE1E1E3-DA56-4D41-B816-4649E8A78253}" type="pres">
      <dgm:prSet presAssocID="{B8257BE7-20E1-497C-8CB2-252737AF5AA9}" presName="hierChild5" presStyleCnt="0"/>
      <dgm:spPr/>
    </dgm:pt>
    <dgm:pt modelId="{BC796C82-00FF-4EBA-B022-AF6A1F039531}" type="pres">
      <dgm:prSet presAssocID="{6BBC2997-E7BB-495E-896B-E79477886B47}" presName="Name64" presStyleLbl="parChTrans1D2" presStyleIdx="2" presStyleCnt="7" custSzX="1653109"/>
      <dgm:spPr/>
      <dgm:t>
        <a:bodyPr/>
        <a:lstStyle/>
        <a:p>
          <a:endParaRPr lang="en-US"/>
        </a:p>
      </dgm:t>
    </dgm:pt>
    <dgm:pt modelId="{A3797362-318A-437B-A610-07D75E5982E5}" type="pres">
      <dgm:prSet presAssocID="{E1B429DE-E312-43EE-8377-3E0E5534F030}" presName="hierRoot2" presStyleCnt="0">
        <dgm:presLayoutVars>
          <dgm:hierBranch val="init"/>
        </dgm:presLayoutVars>
      </dgm:prSet>
      <dgm:spPr/>
    </dgm:pt>
    <dgm:pt modelId="{B4B9ECC4-B6B9-46B8-BE2B-1C5700175D0A}" type="pres">
      <dgm:prSet presAssocID="{E1B429DE-E312-43EE-8377-3E0E5534F030}" presName="rootComposite" presStyleCnt="0"/>
      <dgm:spPr/>
    </dgm:pt>
    <dgm:pt modelId="{6342E48E-4F51-4643-BB45-690172BAEB88}" type="pres">
      <dgm:prSet presAssocID="{E1B429DE-E312-43EE-8377-3E0E5534F030}" presName="rootText" presStyleLbl="node2" presStyleIdx="2" presStyleCnt="7" custScaleX="273512" custLinFactNeighborX="14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3FACBB-6AEA-4029-942F-540BAF93DF06}" type="pres">
      <dgm:prSet presAssocID="{E1B429DE-E312-43EE-8377-3E0E5534F030}" presName="rootConnector" presStyleLbl="node2" presStyleIdx="2" presStyleCnt="7"/>
      <dgm:spPr/>
      <dgm:t>
        <a:bodyPr/>
        <a:lstStyle/>
        <a:p>
          <a:endParaRPr lang="en-US"/>
        </a:p>
      </dgm:t>
    </dgm:pt>
    <dgm:pt modelId="{5A46C218-C25B-4D7E-8BEE-69D2A95B3354}" type="pres">
      <dgm:prSet presAssocID="{E1B429DE-E312-43EE-8377-3E0E5534F030}" presName="hierChild4" presStyleCnt="0"/>
      <dgm:spPr/>
    </dgm:pt>
    <dgm:pt modelId="{51F3033C-5AF6-43C0-8F6A-EC8B779C32A6}" type="pres">
      <dgm:prSet presAssocID="{E1B429DE-E312-43EE-8377-3E0E5534F030}" presName="hierChild5" presStyleCnt="0"/>
      <dgm:spPr/>
    </dgm:pt>
    <dgm:pt modelId="{16E7ECBC-A65A-4BA0-9C08-23C1F394ED30}" type="pres">
      <dgm:prSet presAssocID="{573DA079-8AF8-4464-98CD-FD34A160EEA4}" presName="Name64" presStyleLbl="parChTrans1D2" presStyleIdx="3" presStyleCnt="7" custSzX="1653109"/>
      <dgm:spPr/>
      <dgm:t>
        <a:bodyPr/>
        <a:lstStyle/>
        <a:p>
          <a:endParaRPr lang="en-US"/>
        </a:p>
      </dgm:t>
    </dgm:pt>
    <dgm:pt modelId="{43BC357C-8EBE-4BA5-BDB3-CBDCB322A3D9}" type="pres">
      <dgm:prSet presAssocID="{4DFBB24C-551C-4E67-83AD-054751EF1820}" presName="hierRoot2" presStyleCnt="0">
        <dgm:presLayoutVars>
          <dgm:hierBranch val="init"/>
        </dgm:presLayoutVars>
      </dgm:prSet>
      <dgm:spPr/>
    </dgm:pt>
    <dgm:pt modelId="{61B94B3E-61FD-4392-B619-63776947770F}" type="pres">
      <dgm:prSet presAssocID="{4DFBB24C-551C-4E67-83AD-054751EF1820}" presName="rootComposite" presStyleCnt="0"/>
      <dgm:spPr/>
    </dgm:pt>
    <dgm:pt modelId="{98EBCC28-3135-40DF-9ECB-C9DCA31C8499}" type="pres">
      <dgm:prSet presAssocID="{4DFBB24C-551C-4E67-83AD-054751EF1820}" presName="rootText" presStyleLbl="node2" presStyleIdx="3" presStyleCnt="7" custScaleX="273512" custLinFactNeighborX="14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0D850B-E6B8-4029-BCD2-7AB73EA169D1}" type="pres">
      <dgm:prSet presAssocID="{4DFBB24C-551C-4E67-83AD-054751EF1820}" presName="rootConnector" presStyleLbl="node2" presStyleIdx="3" presStyleCnt="7"/>
      <dgm:spPr/>
      <dgm:t>
        <a:bodyPr/>
        <a:lstStyle/>
        <a:p>
          <a:endParaRPr lang="en-US"/>
        </a:p>
      </dgm:t>
    </dgm:pt>
    <dgm:pt modelId="{65A22892-D1E0-45F2-9A6B-46DCF364D14F}" type="pres">
      <dgm:prSet presAssocID="{4DFBB24C-551C-4E67-83AD-054751EF1820}" presName="hierChild4" presStyleCnt="0"/>
      <dgm:spPr/>
    </dgm:pt>
    <dgm:pt modelId="{D219C621-AFB3-4E0A-99B7-3E3A96CC8144}" type="pres">
      <dgm:prSet presAssocID="{4DFBB24C-551C-4E67-83AD-054751EF1820}" presName="hierChild5" presStyleCnt="0"/>
      <dgm:spPr/>
    </dgm:pt>
    <dgm:pt modelId="{B1D6750F-3572-410B-9ABF-FFDF08FA077D}" type="pres">
      <dgm:prSet presAssocID="{5854B284-D80C-4FA4-A156-858622244CDC}" presName="Name64" presStyleLbl="parChTrans1D2" presStyleIdx="4" presStyleCnt="7" custSzX="1653109"/>
      <dgm:spPr/>
      <dgm:t>
        <a:bodyPr/>
        <a:lstStyle/>
        <a:p>
          <a:endParaRPr lang="en-US"/>
        </a:p>
      </dgm:t>
    </dgm:pt>
    <dgm:pt modelId="{58D0A272-BF5B-4AC2-8F6E-9212F0016C01}" type="pres">
      <dgm:prSet presAssocID="{F6A3226B-EA55-4F66-A414-979C649232AD}" presName="hierRoot2" presStyleCnt="0">
        <dgm:presLayoutVars>
          <dgm:hierBranch val="init"/>
        </dgm:presLayoutVars>
      </dgm:prSet>
      <dgm:spPr/>
    </dgm:pt>
    <dgm:pt modelId="{588CCE58-F133-47B1-B320-409CC0CB454E}" type="pres">
      <dgm:prSet presAssocID="{F6A3226B-EA55-4F66-A414-979C649232AD}" presName="rootComposite" presStyleCnt="0"/>
      <dgm:spPr/>
    </dgm:pt>
    <dgm:pt modelId="{05D4C98C-1FBE-4B91-A2E5-3BFA039A68B9}" type="pres">
      <dgm:prSet presAssocID="{F6A3226B-EA55-4F66-A414-979C649232AD}" presName="rootText" presStyleLbl="node2" presStyleIdx="4" presStyleCnt="7" custScaleX="273512" custLinFactNeighborX="14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8206C3-2A9F-4949-A6F5-09658D74C1EC}" type="pres">
      <dgm:prSet presAssocID="{F6A3226B-EA55-4F66-A414-979C649232AD}" presName="rootConnector" presStyleLbl="node2" presStyleIdx="4" presStyleCnt="7"/>
      <dgm:spPr/>
      <dgm:t>
        <a:bodyPr/>
        <a:lstStyle/>
        <a:p>
          <a:endParaRPr lang="en-US"/>
        </a:p>
      </dgm:t>
    </dgm:pt>
    <dgm:pt modelId="{F3484F4D-4E98-4445-8B21-E7D9F805C56D}" type="pres">
      <dgm:prSet presAssocID="{F6A3226B-EA55-4F66-A414-979C649232AD}" presName="hierChild4" presStyleCnt="0"/>
      <dgm:spPr/>
    </dgm:pt>
    <dgm:pt modelId="{461FC2E4-3F9A-4428-B6C6-96788A52289A}" type="pres">
      <dgm:prSet presAssocID="{F6A3226B-EA55-4F66-A414-979C649232AD}" presName="hierChild5" presStyleCnt="0"/>
      <dgm:spPr/>
    </dgm:pt>
    <dgm:pt modelId="{98CAF452-B75D-4AD4-98DD-B90AB82CEB62}" type="pres">
      <dgm:prSet presAssocID="{99D8FCBA-7D78-45B5-9F28-9AB609CAF08E}" presName="Name64" presStyleLbl="parChTrans1D2" presStyleIdx="5" presStyleCnt="7" custSzX="1653109"/>
      <dgm:spPr/>
      <dgm:t>
        <a:bodyPr/>
        <a:lstStyle/>
        <a:p>
          <a:endParaRPr lang="en-US"/>
        </a:p>
      </dgm:t>
    </dgm:pt>
    <dgm:pt modelId="{766CFF6C-E659-4345-B436-C1D9282BB516}" type="pres">
      <dgm:prSet presAssocID="{0CE24F02-E99D-49F6-8C8D-116BD609011F}" presName="hierRoot2" presStyleCnt="0">
        <dgm:presLayoutVars>
          <dgm:hierBranch val="init"/>
        </dgm:presLayoutVars>
      </dgm:prSet>
      <dgm:spPr/>
    </dgm:pt>
    <dgm:pt modelId="{4D6BB5F9-6BC3-4255-9BED-122063B2EBCD}" type="pres">
      <dgm:prSet presAssocID="{0CE24F02-E99D-49F6-8C8D-116BD609011F}" presName="rootComposite" presStyleCnt="0"/>
      <dgm:spPr/>
    </dgm:pt>
    <dgm:pt modelId="{40562884-F1CA-49B8-8847-A46CA29B3CA4}" type="pres">
      <dgm:prSet presAssocID="{0CE24F02-E99D-49F6-8C8D-116BD609011F}" presName="rootText" presStyleLbl="node2" presStyleIdx="5" presStyleCnt="7" custScaleX="273512" custLinFactNeighborX="14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35260C-A086-49BC-9DDA-189FAAD16EB4}" type="pres">
      <dgm:prSet presAssocID="{0CE24F02-E99D-49F6-8C8D-116BD609011F}" presName="rootConnector" presStyleLbl="node2" presStyleIdx="5" presStyleCnt="7"/>
      <dgm:spPr/>
      <dgm:t>
        <a:bodyPr/>
        <a:lstStyle/>
        <a:p>
          <a:endParaRPr lang="en-US"/>
        </a:p>
      </dgm:t>
    </dgm:pt>
    <dgm:pt modelId="{70FA5FF0-297F-490A-83A1-F613587EFB88}" type="pres">
      <dgm:prSet presAssocID="{0CE24F02-E99D-49F6-8C8D-116BD609011F}" presName="hierChild4" presStyleCnt="0"/>
      <dgm:spPr/>
    </dgm:pt>
    <dgm:pt modelId="{0436A43C-07B4-436F-8727-15DC151BE1CB}" type="pres">
      <dgm:prSet presAssocID="{0CE24F02-E99D-49F6-8C8D-116BD609011F}" presName="hierChild5" presStyleCnt="0"/>
      <dgm:spPr/>
    </dgm:pt>
    <dgm:pt modelId="{CAE8260B-4BAA-4365-A8B4-16CCEA376713}" type="pres">
      <dgm:prSet presAssocID="{1A0C5E9D-C8B1-444F-8CE6-97486B26AB9C}" presName="Name64" presStyleLbl="parChTrans1D2" presStyleIdx="6" presStyleCnt="7" custSzX="1653109"/>
      <dgm:spPr/>
      <dgm:t>
        <a:bodyPr/>
        <a:lstStyle/>
        <a:p>
          <a:endParaRPr lang="en-US"/>
        </a:p>
      </dgm:t>
    </dgm:pt>
    <dgm:pt modelId="{95798428-055F-4926-8846-51C4038D426D}" type="pres">
      <dgm:prSet presAssocID="{88EF5F5D-2610-4C72-BF20-8FC0C0E8AD5D}" presName="hierRoot2" presStyleCnt="0">
        <dgm:presLayoutVars>
          <dgm:hierBranch val="init"/>
        </dgm:presLayoutVars>
      </dgm:prSet>
      <dgm:spPr/>
    </dgm:pt>
    <dgm:pt modelId="{B42CAC62-BF9F-43C6-8678-8D012D7B09A9}" type="pres">
      <dgm:prSet presAssocID="{88EF5F5D-2610-4C72-BF20-8FC0C0E8AD5D}" presName="rootComposite" presStyleCnt="0"/>
      <dgm:spPr/>
    </dgm:pt>
    <dgm:pt modelId="{A8666186-2F6F-44C2-B4B7-F50AB9FA24D3}" type="pres">
      <dgm:prSet presAssocID="{88EF5F5D-2610-4C72-BF20-8FC0C0E8AD5D}" presName="rootText" presStyleLbl="node2" presStyleIdx="6" presStyleCnt="7" custScaleX="273512" custLinFactNeighborX="14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1211C6-45D4-47DC-BF57-28676DDB3F08}" type="pres">
      <dgm:prSet presAssocID="{88EF5F5D-2610-4C72-BF20-8FC0C0E8AD5D}" presName="rootConnector" presStyleLbl="node2" presStyleIdx="6" presStyleCnt="7"/>
      <dgm:spPr/>
      <dgm:t>
        <a:bodyPr/>
        <a:lstStyle/>
        <a:p>
          <a:endParaRPr lang="en-US"/>
        </a:p>
      </dgm:t>
    </dgm:pt>
    <dgm:pt modelId="{2C1540DD-C289-48B6-9FDB-5A82399A7C70}" type="pres">
      <dgm:prSet presAssocID="{88EF5F5D-2610-4C72-BF20-8FC0C0E8AD5D}" presName="hierChild4" presStyleCnt="0"/>
      <dgm:spPr/>
    </dgm:pt>
    <dgm:pt modelId="{37D43BBC-3A6B-496C-905D-B18F8D067AAD}" type="pres">
      <dgm:prSet presAssocID="{88EF5F5D-2610-4C72-BF20-8FC0C0E8AD5D}" presName="hierChild5" presStyleCnt="0"/>
      <dgm:spPr/>
    </dgm:pt>
    <dgm:pt modelId="{5E6BC04D-4B18-44CD-B193-2C88784472B2}" type="pres">
      <dgm:prSet presAssocID="{51E3FBC2-F21E-4784-9940-215701BB7734}" presName="hierChild3" presStyleCnt="0"/>
      <dgm:spPr/>
    </dgm:pt>
  </dgm:ptLst>
  <dgm:cxnLst>
    <dgm:cxn modelId="{91B7A918-7A37-47D0-8037-76C545297967}" srcId="{C2E8DEB4-8320-47CA-878A-8185300EF5C7}" destId="{51E3FBC2-F21E-4784-9940-215701BB7734}" srcOrd="0" destOrd="0" parTransId="{2AF4E70C-CD10-46F5-8E04-3BD3FAC09472}" sibTransId="{2AB70308-A1E4-4B90-B2C7-E384003CBF27}"/>
    <dgm:cxn modelId="{2715E8C3-3BD9-421B-BFB0-0FED660BCDC9}" type="presOf" srcId="{E1B429DE-E312-43EE-8377-3E0E5534F030}" destId="{6342E48E-4F51-4643-BB45-690172BAEB88}" srcOrd="0" destOrd="0" presId="urn:microsoft.com/office/officeart/2009/3/layout/HorizontalOrganizationChart"/>
    <dgm:cxn modelId="{9C394C31-9EF1-48AF-B1EA-A6E46114091B}" type="presOf" srcId="{88EF5F5D-2610-4C72-BF20-8FC0C0E8AD5D}" destId="{5A1211C6-45D4-47DC-BF57-28676DDB3F08}" srcOrd="1" destOrd="0" presId="urn:microsoft.com/office/officeart/2009/3/layout/HorizontalOrganizationChart"/>
    <dgm:cxn modelId="{92ED7859-8FB0-4205-AD6F-FF91F3D7EBFA}" type="presOf" srcId="{F6A3226B-EA55-4F66-A414-979C649232AD}" destId="{05D4C98C-1FBE-4B91-A2E5-3BFA039A68B9}" srcOrd="0" destOrd="0" presId="urn:microsoft.com/office/officeart/2009/3/layout/HorizontalOrganizationChart"/>
    <dgm:cxn modelId="{5CEB8A6F-5DB6-45C8-9592-1CCF460A82BF}" type="presOf" srcId="{99D8FCBA-7D78-45B5-9F28-9AB609CAF08E}" destId="{98CAF452-B75D-4AD4-98DD-B90AB82CEB62}" srcOrd="0" destOrd="0" presId="urn:microsoft.com/office/officeart/2009/3/layout/HorizontalOrganizationChart"/>
    <dgm:cxn modelId="{26A26083-26EF-404B-BFAB-6B415D396408}" type="presOf" srcId="{5854B284-D80C-4FA4-A156-858622244CDC}" destId="{B1D6750F-3572-410B-9ABF-FFDF08FA077D}" srcOrd="0" destOrd="0" presId="urn:microsoft.com/office/officeart/2009/3/layout/HorizontalOrganizationChart"/>
    <dgm:cxn modelId="{08917D9E-FBD6-46E1-8C73-E1EBF6F04D83}" type="presOf" srcId="{B8257BE7-20E1-497C-8CB2-252737AF5AA9}" destId="{20B7DF1A-1C96-4523-B638-1C6500026219}" srcOrd="1" destOrd="0" presId="urn:microsoft.com/office/officeart/2009/3/layout/HorizontalOrganizationChart"/>
    <dgm:cxn modelId="{61846905-0078-4950-BB0C-B6526900DBA6}" type="presOf" srcId="{51E3FBC2-F21E-4784-9940-215701BB7734}" destId="{81CBEF1C-A2B1-4495-AA92-8D20FED215AF}" srcOrd="1" destOrd="0" presId="urn:microsoft.com/office/officeart/2009/3/layout/HorizontalOrganizationChart"/>
    <dgm:cxn modelId="{013AB4E1-3D3C-4330-B973-0A48DE028F68}" type="presOf" srcId="{EB6D3689-ED22-4407-A307-46B43448FDD4}" destId="{1EDC668E-F5B3-48A0-8D7E-777EB36E662F}" srcOrd="0" destOrd="0" presId="urn:microsoft.com/office/officeart/2009/3/layout/HorizontalOrganizationChart"/>
    <dgm:cxn modelId="{9123CDF3-7643-45F3-B969-A072E16120A5}" type="presOf" srcId="{B8257BE7-20E1-497C-8CB2-252737AF5AA9}" destId="{45C87088-6FDA-4213-841A-1D354C8C5B99}" srcOrd="0" destOrd="0" presId="urn:microsoft.com/office/officeart/2009/3/layout/HorizontalOrganizationChart"/>
    <dgm:cxn modelId="{1124854B-6B0A-40BE-A029-B08B79321BE9}" type="presOf" srcId="{573DA079-8AF8-4464-98CD-FD34A160EEA4}" destId="{16E7ECBC-A65A-4BA0-9C08-23C1F394ED30}" srcOrd="0" destOrd="0" presId="urn:microsoft.com/office/officeart/2009/3/layout/HorizontalOrganizationChart"/>
    <dgm:cxn modelId="{179CEEB8-D64F-4F1A-A2FA-12B9F30F7B24}" srcId="{51E3FBC2-F21E-4784-9940-215701BB7734}" destId="{6AB60EC8-206E-4967-AA27-614C70FA9AA1}" srcOrd="0" destOrd="0" parTransId="{B0298758-0B28-4232-A14B-B64E7E10FB82}" sibTransId="{757CC144-022F-4026-93CF-E45C4DA970B0}"/>
    <dgm:cxn modelId="{49446912-44E0-446F-88C3-C489EA84491B}" type="presOf" srcId="{6AB60EC8-206E-4967-AA27-614C70FA9AA1}" destId="{3DC1670F-DCA8-4CEA-AEF9-2802879938A7}" srcOrd="1" destOrd="0" presId="urn:microsoft.com/office/officeart/2009/3/layout/HorizontalOrganizationChart"/>
    <dgm:cxn modelId="{C045AF8A-67AE-4322-B451-7E242876BFD1}" srcId="{51E3FBC2-F21E-4784-9940-215701BB7734}" destId="{B8257BE7-20E1-497C-8CB2-252737AF5AA9}" srcOrd="1" destOrd="0" parTransId="{EB6D3689-ED22-4407-A307-46B43448FDD4}" sibTransId="{495E0A2A-8093-46EC-96FB-BF837347F4B3}"/>
    <dgm:cxn modelId="{2714DC91-44D2-4B72-9A79-D43915C7650F}" type="presOf" srcId="{1A0C5E9D-C8B1-444F-8CE6-97486B26AB9C}" destId="{CAE8260B-4BAA-4365-A8B4-16CCEA376713}" srcOrd="0" destOrd="0" presId="urn:microsoft.com/office/officeart/2009/3/layout/HorizontalOrganizationChart"/>
    <dgm:cxn modelId="{11020409-E756-4BD1-8555-D7F6281A6350}" type="presOf" srcId="{0CE24F02-E99D-49F6-8C8D-116BD609011F}" destId="{40562884-F1CA-49B8-8847-A46CA29B3CA4}" srcOrd="0" destOrd="0" presId="urn:microsoft.com/office/officeart/2009/3/layout/HorizontalOrganizationChart"/>
    <dgm:cxn modelId="{2E06E05D-68E9-4A0B-B380-C31673CB3BCF}" type="presOf" srcId="{88EF5F5D-2610-4C72-BF20-8FC0C0E8AD5D}" destId="{A8666186-2F6F-44C2-B4B7-F50AB9FA24D3}" srcOrd="0" destOrd="0" presId="urn:microsoft.com/office/officeart/2009/3/layout/HorizontalOrganizationChart"/>
    <dgm:cxn modelId="{68C51DBD-236A-4BA9-9038-433B6588EF5F}" type="presOf" srcId="{4DFBB24C-551C-4E67-83AD-054751EF1820}" destId="{D50D850B-E6B8-4029-BCD2-7AB73EA169D1}" srcOrd="1" destOrd="0" presId="urn:microsoft.com/office/officeart/2009/3/layout/HorizontalOrganizationChart"/>
    <dgm:cxn modelId="{0DE15C5F-E5CA-4B27-B96E-DE14D69952BF}" type="presOf" srcId="{4DFBB24C-551C-4E67-83AD-054751EF1820}" destId="{98EBCC28-3135-40DF-9ECB-C9DCA31C8499}" srcOrd="0" destOrd="0" presId="urn:microsoft.com/office/officeart/2009/3/layout/HorizontalOrganizationChart"/>
    <dgm:cxn modelId="{A5301E50-37F9-479B-A9D3-58359D444072}" srcId="{51E3FBC2-F21E-4784-9940-215701BB7734}" destId="{0CE24F02-E99D-49F6-8C8D-116BD609011F}" srcOrd="5" destOrd="0" parTransId="{99D8FCBA-7D78-45B5-9F28-9AB609CAF08E}" sibTransId="{9A5EABC8-6FD7-4EAF-B6D6-4859D61451E5}"/>
    <dgm:cxn modelId="{5A2D1E76-E8D6-43D2-876B-42EF14AD727C}" srcId="{51E3FBC2-F21E-4784-9940-215701BB7734}" destId="{F6A3226B-EA55-4F66-A414-979C649232AD}" srcOrd="4" destOrd="0" parTransId="{5854B284-D80C-4FA4-A156-858622244CDC}" sibTransId="{78F64B43-552F-442D-A729-AC8D523ADE57}"/>
    <dgm:cxn modelId="{9A4BD956-6209-4634-8AE2-7CAFC6E94775}" srcId="{51E3FBC2-F21E-4784-9940-215701BB7734}" destId="{E1B429DE-E312-43EE-8377-3E0E5534F030}" srcOrd="2" destOrd="0" parTransId="{6BBC2997-E7BB-495E-896B-E79477886B47}" sibTransId="{1800E9E1-B6B9-4C6B-9A42-19F749E08BCE}"/>
    <dgm:cxn modelId="{60273B7E-6816-4FC8-9B4F-299FB3818F71}" srcId="{51E3FBC2-F21E-4784-9940-215701BB7734}" destId="{4DFBB24C-551C-4E67-83AD-054751EF1820}" srcOrd="3" destOrd="0" parTransId="{573DA079-8AF8-4464-98CD-FD34A160EEA4}" sibTransId="{D9089A8B-E119-444B-B2CF-BD945533B69C}"/>
    <dgm:cxn modelId="{2F6C8DAF-6137-43E3-A650-F6EA0D55DA7A}" type="presOf" srcId="{51E3FBC2-F21E-4784-9940-215701BB7734}" destId="{FFC39587-D3B3-4316-800B-4EDFE3930920}" srcOrd="0" destOrd="0" presId="urn:microsoft.com/office/officeart/2009/3/layout/HorizontalOrganizationChart"/>
    <dgm:cxn modelId="{524FFE00-3E0F-4558-9993-069CE91BFE73}" type="presOf" srcId="{F6A3226B-EA55-4F66-A414-979C649232AD}" destId="{DB8206C3-2A9F-4949-A6F5-09658D74C1EC}" srcOrd="1" destOrd="0" presId="urn:microsoft.com/office/officeart/2009/3/layout/HorizontalOrganizationChart"/>
    <dgm:cxn modelId="{973726DE-912F-4315-A59F-4BEDFE732FBF}" type="presOf" srcId="{B0298758-0B28-4232-A14B-B64E7E10FB82}" destId="{90FA5B5B-E1FE-4345-9AD4-00302BDC7E41}" srcOrd="0" destOrd="0" presId="urn:microsoft.com/office/officeart/2009/3/layout/HorizontalOrganizationChart"/>
    <dgm:cxn modelId="{29ABB054-B935-47DF-BCBA-1344D0185949}" srcId="{51E3FBC2-F21E-4784-9940-215701BB7734}" destId="{88EF5F5D-2610-4C72-BF20-8FC0C0E8AD5D}" srcOrd="6" destOrd="0" parTransId="{1A0C5E9D-C8B1-444F-8CE6-97486B26AB9C}" sibTransId="{7AD7591A-DC16-49B4-BEF5-D1C27A7E062B}"/>
    <dgm:cxn modelId="{BC5027FE-C53C-45B0-9D04-62452A1AA9CF}" type="presOf" srcId="{6AB60EC8-206E-4967-AA27-614C70FA9AA1}" destId="{AF8725E7-B611-491A-A822-B51F08F0F423}" srcOrd="0" destOrd="0" presId="urn:microsoft.com/office/officeart/2009/3/layout/HorizontalOrganizationChart"/>
    <dgm:cxn modelId="{7D55F8C5-0079-42EA-8652-84E4BB733D17}" type="presOf" srcId="{0CE24F02-E99D-49F6-8C8D-116BD609011F}" destId="{3E35260C-A086-49BC-9DDA-189FAAD16EB4}" srcOrd="1" destOrd="0" presId="urn:microsoft.com/office/officeart/2009/3/layout/HorizontalOrganizationChart"/>
    <dgm:cxn modelId="{0E730F28-AFEF-41E9-AF3A-44593D8DA159}" type="presOf" srcId="{E1B429DE-E312-43EE-8377-3E0E5534F030}" destId="{6F3FACBB-6AEA-4029-942F-540BAF93DF06}" srcOrd="1" destOrd="0" presId="urn:microsoft.com/office/officeart/2009/3/layout/HorizontalOrganizationChart"/>
    <dgm:cxn modelId="{45A897B2-CD99-449C-A78D-CBAC48BC8512}" type="presOf" srcId="{C2E8DEB4-8320-47CA-878A-8185300EF5C7}" destId="{44AC94E3-150A-4BD9-94E5-CCE819E752C2}" srcOrd="0" destOrd="0" presId="urn:microsoft.com/office/officeart/2009/3/layout/HorizontalOrganizationChart"/>
    <dgm:cxn modelId="{6EC129C5-B74C-4CD9-98A5-C78176DCCF7B}" type="presOf" srcId="{6BBC2997-E7BB-495E-896B-E79477886B47}" destId="{BC796C82-00FF-4EBA-B022-AF6A1F039531}" srcOrd="0" destOrd="0" presId="urn:microsoft.com/office/officeart/2009/3/layout/HorizontalOrganizationChart"/>
    <dgm:cxn modelId="{D2F37822-E11C-4D41-A43C-B580D1CE804D}" type="presParOf" srcId="{44AC94E3-150A-4BD9-94E5-CCE819E752C2}" destId="{E4886CA0-9B79-49D0-9B42-52E60FD5120F}" srcOrd="0" destOrd="0" presId="urn:microsoft.com/office/officeart/2009/3/layout/HorizontalOrganizationChart"/>
    <dgm:cxn modelId="{489AAB29-620C-4136-8E8E-D6C878535CD5}" type="presParOf" srcId="{E4886CA0-9B79-49D0-9B42-52E60FD5120F}" destId="{34916353-C889-4AE0-AB9D-CF041E116B99}" srcOrd="0" destOrd="0" presId="urn:microsoft.com/office/officeart/2009/3/layout/HorizontalOrganizationChart"/>
    <dgm:cxn modelId="{9EC904FE-81B1-4BD2-8083-AB83F5BE3355}" type="presParOf" srcId="{34916353-C889-4AE0-AB9D-CF041E116B99}" destId="{FFC39587-D3B3-4316-800B-4EDFE3930920}" srcOrd="0" destOrd="0" presId="urn:microsoft.com/office/officeart/2009/3/layout/HorizontalOrganizationChart"/>
    <dgm:cxn modelId="{8BDF8800-E2EA-4ABC-AAA2-84577F42CD96}" type="presParOf" srcId="{34916353-C889-4AE0-AB9D-CF041E116B99}" destId="{81CBEF1C-A2B1-4495-AA92-8D20FED215AF}" srcOrd="1" destOrd="0" presId="urn:microsoft.com/office/officeart/2009/3/layout/HorizontalOrganizationChart"/>
    <dgm:cxn modelId="{3BA1FFA8-8528-4467-870B-28DBF81D6FA8}" type="presParOf" srcId="{E4886CA0-9B79-49D0-9B42-52E60FD5120F}" destId="{855545C0-F872-46A1-BEF9-C3EC57414534}" srcOrd="1" destOrd="0" presId="urn:microsoft.com/office/officeart/2009/3/layout/HorizontalOrganizationChart"/>
    <dgm:cxn modelId="{0C8FADE8-30CA-4E2B-9E25-DE1BF85FFF8D}" type="presParOf" srcId="{855545C0-F872-46A1-BEF9-C3EC57414534}" destId="{90FA5B5B-E1FE-4345-9AD4-00302BDC7E41}" srcOrd="0" destOrd="0" presId="urn:microsoft.com/office/officeart/2009/3/layout/HorizontalOrganizationChart"/>
    <dgm:cxn modelId="{90083C9A-C2E3-4304-9AD9-3727A5911ED6}" type="presParOf" srcId="{855545C0-F872-46A1-BEF9-C3EC57414534}" destId="{1E497F83-D619-4249-B382-3185410C783F}" srcOrd="1" destOrd="0" presId="urn:microsoft.com/office/officeart/2009/3/layout/HorizontalOrganizationChart"/>
    <dgm:cxn modelId="{BD074F09-EFD2-4BF4-B4BC-DE575E48C0BC}" type="presParOf" srcId="{1E497F83-D619-4249-B382-3185410C783F}" destId="{79395096-4796-4650-89F8-C012DA3E41A3}" srcOrd="0" destOrd="0" presId="urn:microsoft.com/office/officeart/2009/3/layout/HorizontalOrganizationChart"/>
    <dgm:cxn modelId="{E6A19E41-6C9F-4723-9A29-6A8AE0B65AC2}" type="presParOf" srcId="{79395096-4796-4650-89F8-C012DA3E41A3}" destId="{AF8725E7-B611-491A-A822-B51F08F0F423}" srcOrd="0" destOrd="0" presId="urn:microsoft.com/office/officeart/2009/3/layout/HorizontalOrganizationChart"/>
    <dgm:cxn modelId="{CECBE5EC-D035-4080-A041-B90F45DC9750}" type="presParOf" srcId="{79395096-4796-4650-89F8-C012DA3E41A3}" destId="{3DC1670F-DCA8-4CEA-AEF9-2802879938A7}" srcOrd="1" destOrd="0" presId="urn:microsoft.com/office/officeart/2009/3/layout/HorizontalOrganizationChart"/>
    <dgm:cxn modelId="{C6AE7AA7-3BE5-42E5-8FE1-49D1E8E4A5F2}" type="presParOf" srcId="{1E497F83-D619-4249-B382-3185410C783F}" destId="{7FAA88E4-055B-488E-BB1D-0829560967C6}" srcOrd="1" destOrd="0" presId="urn:microsoft.com/office/officeart/2009/3/layout/HorizontalOrganizationChart"/>
    <dgm:cxn modelId="{8CF68D48-02DD-42B3-9A93-616F4DFC7B09}" type="presParOf" srcId="{1E497F83-D619-4249-B382-3185410C783F}" destId="{3142BDF3-A94B-4B4F-85C6-5206C62121A4}" srcOrd="2" destOrd="0" presId="urn:microsoft.com/office/officeart/2009/3/layout/HorizontalOrganizationChart"/>
    <dgm:cxn modelId="{0C38EBEA-493B-4C99-9864-A586E34927CB}" type="presParOf" srcId="{855545C0-F872-46A1-BEF9-C3EC57414534}" destId="{1EDC668E-F5B3-48A0-8D7E-777EB36E662F}" srcOrd="2" destOrd="0" presId="urn:microsoft.com/office/officeart/2009/3/layout/HorizontalOrganizationChart"/>
    <dgm:cxn modelId="{2EFAE951-8F53-458C-8F26-D3019FB4CEDA}" type="presParOf" srcId="{855545C0-F872-46A1-BEF9-C3EC57414534}" destId="{8D50EACF-FD3B-42CC-B435-ACBF4D7909E4}" srcOrd="3" destOrd="0" presId="urn:microsoft.com/office/officeart/2009/3/layout/HorizontalOrganizationChart"/>
    <dgm:cxn modelId="{DDDC4AD4-E7BD-40EE-92DF-6E9298C2D93C}" type="presParOf" srcId="{8D50EACF-FD3B-42CC-B435-ACBF4D7909E4}" destId="{A2283BFA-8024-4470-B59F-442FC7406D19}" srcOrd="0" destOrd="0" presId="urn:microsoft.com/office/officeart/2009/3/layout/HorizontalOrganizationChart"/>
    <dgm:cxn modelId="{F773AFFA-A2A5-43DB-A700-DBFA3F9F0B6A}" type="presParOf" srcId="{A2283BFA-8024-4470-B59F-442FC7406D19}" destId="{45C87088-6FDA-4213-841A-1D354C8C5B99}" srcOrd="0" destOrd="0" presId="urn:microsoft.com/office/officeart/2009/3/layout/HorizontalOrganizationChart"/>
    <dgm:cxn modelId="{20F453DD-504B-4DAA-9FB3-E9C44DCCB06B}" type="presParOf" srcId="{A2283BFA-8024-4470-B59F-442FC7406D19}" destId="{20B7DF1A-1C96-4523-B638-1C6500026219}" srcOrd="1" destOrd="0" presId="urn:microsoft.com/office/officeart/2009/3/layout/HorizontalOrganizationChart"/>
    <dgm:cxn modelId="{541F7BC7-826E-4CEB-8C4D-4378F4442A97}" type="presParOf" srcId="{8D50EACF-FD3B-42CC-B435-ACBF4D7909E4}" destId="{05078D5F-CAE7-4D9F-B750-5E5D3BA91778}" srcOrd="1" destOrd="0" presId="urn:microsoft.com/office/officeart/2009/3/layout/HorizontalOrganizationChart"/>
    <dgm:cxn modelId="{0AE2B402-01B2-4F05-90D9-0AB058D00E0F}" type="presParOf" srcId="{8D50EACF-FD3B-42CC-B435-ACBF4D7909E4}" destId="{DFE1E1E3-DA56-4D41-B816-4649E8A78253}" srcOrd="2" destOrd="0" presId="urn:microsoft.com/office/officeart/2009/3/layout/HorizontalOrganizationChart"/>
    <dgm:cxn modelId="{B2C9DFAE-EFF4-4D24-BA7E-C5A72EA3840F}" type="presParOf" srcId="{855545C0-F872-46A1-BEF9-C3EC57414534}" destId="{BC796C82-00FF-4EBA-B022-AF6A1F039531}" srcOrd="4" destOrd="0" presId="urn:microsoft.com/office/officeart/2009/3/layout/HorizontalOrganizationChart"/>
    <dgm:cxn modelId="{0E6C7401-CD2A-4459-A0A0-FA213E490D70}" type="presParOf" srcId="{855545C0-F872-46A1-BEF9-C3EC57414534}" destId="{A3797362-318A-437B-A610-07D75E5982E5}" srcOrd="5" destOrd="0" presId="urn:microsoft.com/office/officeart/2009/3/layout/HorizontalOrganizationChart"/>
    <dgm:cxn modelId="{979E06B0-98F4-4198-99A7-0FD0F146CB08}" type="presParOf" srcId="{A3797362-318A-437B-A610-07D75E5982E5}" destId="{B4B9ECC4-B6B9-46B8-BE2B-1C5700175D0A}" srcOrd="0" destOrd="0" presId="urn:microsoft.com/office/officeart/2009/3/layout/HorizontalOrganizationChart"/>
    <dgm:cxn modelId="{539AC91F-61A9-4822-96EA-A4FC6F695B14}" type="presParOf" srcId="{B4B9ECC4-B6B9-46B8-BE2B-1C5700175D0A}" destId="{6342E48E-4F51-4643-BB45-690172BAEB88}" srcOrd="0" destOrd="0" presId="urn:microsoft.com/office/officeart/2009/3/layout/HorizontalOrganizationChart"/>
    <dgm:cxn modelId="{F7C72535-4AB6-4AEF-8228-5D652A6002F1}" type="presParOf" srcId="{B4B9ECC4-B6B9-46B8-BE2B-1C5700175D0A}" destId="{6F3FACBB-6AEA-4029-942F-540BAF93DF06}" srcOrd="1" destOrd="0" presId="urn:microsoft.com/office/officeart/2009/3/layout/HorizontalOrganizationChart"/>
    <dgm:cxn modelId="{ECDF21DB-ECAA-4036-B90F-34A0BD29B792}" type="presParOf" srcId="{A3797362-318A-437B-A610-07D75E5982E5}" destId="{5A46C218-C25B-4D7E-8BEE-69D2A95B3354}" srcOrd="1" destOrd="0" presId="urn:microsoft.com/office/officeart/2009/3/layout/HorizontalOrganizationChart"/>
    <dgm:cxn modelId="{9C284FAE-39CC-4192-AEE7-7F577BD8D023}" type="presParOf" srcId="{A3797362-318A-437B-A610-07D75E5982E5}" destId="{51F3033C-5AF6-43C0-8F6A-EC8B779C32A6}" srcOrd="2" destOrd="0" presId="urn:microsoft.com/office/officeart/2009/3/layout/HorizontalOrganizationChart"/>
    <dgm:cxn modelId="{B61348BF-1EDD-4682-A4E6-6B57E57DBE02}" type="presParOf" srcId="{855545C0-F872-46A1-BEF9-C3EC57414534}" destId="{16E7ECBC-A65A-4BA0-9C08-23C1F394ED30}" srcOrd="6" destOrd="0" presId="urn:microsoft.com/office/officeart/2009/3/layout/HorizontalOrganizationChart"/>
    <dgm:cxn modelId="{0164B1D3-9600-4625-BF3E-EE0AD37A15BE}" type="presParOf" srcId="{855545C0-F872-46A1-BEF9-C3EC57414534}" destId="{43BC357C-8EBE-4BA5-BDB3-CBDCB322A3D9}" srcOrd="7" destOrd="0" presId="urn:microsoft.com/office/officeart/2009/3/layout/HorizontalOrganizationChart"/>
    <dgm:cxn modelId="{9DCD907E-B0C0-4B81-9455-552E0B8F3001}" type="presParOf" srcId="{43BC357C-8EBE-4BA5-BDB3-CBDCB322A3D9}" destId="{61B94B3E-61FD-4392-B619-63776947770F}" srcOrd="0" destOrd="0" presId="urn:microsoft.com/office/officeart/2009/3/layout/HorizontalOrganizationChart"/>
    <dgm:cxn modelId="{B3252E1E-7099-4144-9E84-762FCB248D34}" type="presParOf" srcId="{61B94B3E-61FD-4392-B619-63776947770F}" destId="{98EBCC28-3135-40DF-9ECB-C9DCA31C8499}" srcOrd="0" destOrd="0" presId="urn:microsoft.com/office/officeart/2009/3/layout/HorizontalOrganizationChart"/>
    <dgm:cxn modelId="{CDEAA508-97B9-419B-BFEC-A8B0726FDEEB}" type="presParOf" srcId="{61B94B3E-61FD-4392-B619-63776947770F}" destId="{D50D850B-E6B8-4029-BCD2-7AB73EA169D1}" srcOrd="1" destOrd="0" presId="urn:microsoft.com/office/officeart/2009/3/layout/HorizontalOrganizationChart"/>
    <dgm:cxn modelId="{2DF31269-2D5A-432E-8724-AB106338F0F2}" type="presParOf" srcId="{43BC357C-8EBE-4BA5-BDB3-CBDCB322A3D9}" destId="{65A22892-D1E0-45F2-9A6B-46DCF364D14F}" srcOrd="1" destOrd="0" presId="urn:microsoft.com/office/officeart/2009/3/layout/HorizontalOrganizationChart"/>
    <dgm:cxn modelId="{4E7037BD-8C5B-435F-A394-E0A8E9E347CA}" type="presParOf" srcId="{43BC357C-8EBE-4BA5-BDB3-CBDCB322A3D9}" destId="{D219C621-AFB3-4E0A-99B7-3E3A96CC8144}" srcOrd="2" destOrd="0" presId="urn:microsoft.com/office/officeart/2009/3/layout/HorizontalOrganizationChart"/>
    <dgm:cxn modelId="{CD5C31C9-E7BE-4FE7-BDE3-5F8ACBADE264}" type="presParOf" srcId="{855545C0-F872-46A1-BEF9-C3EC57414534}" destId="{B1D6750F-3572-410B-9ABF-FFDF08FA077D}" srcOrd="8" destOrd="0" presId="urn:microsoft.com/office/officeart/2009/3/layout/HorizontalOrganizationChart"/>
    <dgm:cxn modelId="{59676159-B763-4D80-AB50-B00BC3355A06}" type="presParOf" srcId="{855545C0-F872-46A1-BEF9-C3EC57414534}" destId="{58D0A272-BF5B-4AC2-8F6E-9212F0016C01}" srcOrd="9" destOrd="0" presId="urn:microsoft.com/office/officeart/2009/3/layout/HorizontalOrganizationChart"/>
    <dgm:cxn modelId="{2EB4CCBE-0853-4E9F-855F-F79516F5E295}" type="presParOf" srcId="{58D0A272-BF5B-4AC2-8F6E-9212F0016C01}" destId="{588CCE58-F133-47B1-B320-409CC0CB454E}" srcOrd="0" destOrd="0" presId="urn:microsoft.com/office/officeart/2009/3/layout/HorizontalOrganizationChart"/>
    <dgm:cxn modelId="{4604B5EC-31AB-4C22-880A-967218F9C486}" type="presParOf" srcId="{588CCE58-F133-47B1-B320-409CC0CB454E}" destId="{05D4C98C-1FBE-4B91-A2E5-3BFA039A68B9}" srcOrd="0" destOrd="0" presId="urn:microsoft.com/office/officeart/2009/3/layout/HorizontalOrganizationChart"/>
    <dgm:cxn modelId="{4DBD3DF9-952D-416A-8BE3-3DE0239DAF8F}" type="presParOf" srcId="{588CCE58-F133-47B1-B320-409CC0CB454E}" destId="{DB8206C3-2A9F-4949-A6F5-09658D74C1EC}" srcOrd="1" destOrd="0" presId="urn:microsoft.com/office/officeart/2009/3/layout/HorizontalOrganizationChart"/>
    <dgm:cxn modelId="{653DF9DA-44B7-4370-B12F-10AE61D20441}" type="presParOf" srcId="{58D0A272-BF5B-4AC2-8F6E-9212F0016C01}" destId="{F3484F4D-4E98-4445-8B21-E7D9F805C56D}" srcOrd="1" destOrd="0" presId="urn:microsoft.com/office/officeart/2009/3/layout/HorizontalOrganizationChart"/>
    <dgm:cxn modelId="{5C093383-F3DA-48AA-BB93-E2CAC0D2037C}" type="presParOf" srcId="{58D0A272-BF5B-4AC2-8F6E-9212F0016C01}" destId="{461FC2E4-3F9A-4428-B6C6-96788A52289A}" srcOrd="2" destOrd="0" presId="urn:microsoft.com/office/officeart/2009/3/layout/HorizontalOrganizationChart"/>
    <dgm:cxn modelId="{84403250-B367-45F2-BD92-9C48E0DB9A43}" type="presParOf" srcId="{855545C0-F872-46A1-BEF9-C3EC57414534}" destId="{98CAF452-B75D-4AD4-98DD-B90AB82CEB62}" srcOrd="10" destOrd="0" presId="urn:microsoft.com/office/officeart/2009/3/layout/HorizontalOrganizationChart"/>
    <dgm:cxn modelId="{783C57B4-71C3-4A8D-88E4-E5BFCD026580}" type="presParOf" srcId="{855545C0-F872-46A1-BEF9-C3EC57414534}" destId="{766CFF6C-E659-4345-B436-C1D9282BB516}" srcOrd="11" destOrd="0" presId="urn:microsoft.com/office/officeart/2009/3/layout/HorizontalOrganizationChart"/>
    <dgm:cxn modelId="{369F0EBD-A122-4905-8DA2-AFE2C182239D}" type="presParOf" srcId="{766CFF6C-E659-4345-B436-C1D9282BB516}" destId="{4D6BB5F9-6BC3-4255-9BED-122063B2EBCD}" srcOrd="0" destOrd="0" presId="urn:microsoft.com/office/officeart/2009/3/layout/HorizontalOrganizationChart"/>
    <dgm:cxn modelId="{99C45EE1-67CC-4A85-BA6A-D139C854AA42}" type="presParOf" srcId="{4D6BB5F9-6BC3-4255-9BED-122063B2EBCD}" destId="{40562884-F1CA-49B8-8847-A46CA29B3CA4}" srcOrd="0" destOrd="0" presId="urn:microsoft.com/office/officeart/2009/3/layout/HorizontalOrganizationChart"/>
    <dgm:cxn modelId="{F01E6CC6-D9D2-4698-BA75-5B213F4C844E}" type="presParOf" srcId="{4D6BB5F9-6BC3-4255-9BED-122063B2EBCD}" destId="{3E35260C-A086-49BC-9DDA-189FAAD16EB4}" srcOrd="1" destOrd="0" presId="urn:microsoft.com/office/officeart/2009/3/layout/HorizontalOrganizationChart"/>
    <dgm:cxn modelId="{6D61AE9D-2DCC-4F20-926B-6245CB10D537}" type="presParOf" srcId="{766CFF6C-E659-4345-B436-C1D9282BB516}" destId="{70FA5FF0-297F-490A-83A1-F613587EFB88}" srcOrd="1" destOrd="0" presId="urn:microsoft.com/office/officeart/2009/3/layout/HorizontalOrganizationChart"/>
    <dgm:cxn modelId="{89380950-4705-4028-8028-4AC849AE4DBA}" type="presParOf" srcId="{766CFF6C-E659-4345-B436-C1D9282BB516}" destId="{0436A43C-07B4-436F-8727-15DC151BE1CB}" srcOrd="2" destOrd="0" presId="urn:microsoft.com/office/officeart/2009/3/layout/HorizontalOrganizationChart"/>
    <dgm:cxn modelId="{EFCB7FED-A5F7-4539-9E93-080484D677D3}" type="presParOf" srcId="{855545C0-F872-46A1-BEF9-C3EC57414534}" destId="{CAE8260B-4BAA-4365-A8B4-16CCEA376713}" srcOrd="12" destOrd="0" presId="urn:microsoft.com/office/officeart/2009/3/layout/HorizontalOrganizationChart"/>
    <dgm:cxn modelId="{2A4EEB91-806B-4D28-BC45-F5573E43EB2C}" type="presParOf" srcId="{855545C0-F872-46A1-BEF9-C3EC57414534}" destId="{95798428-055F-4926-8846-51C4038D426D}" srcOrd="13" destOrd="0" presId="urn:microsoft.com/office/officeart/2009/3/layout/HorizontalOrganizationChart"/>
    <dgm:cxn modelId="{CA808D90-CBA2-4369-81B9-534809AF959D}" type="presParOf" srcId="{95798428-055F-4926-8846-51C4038D426D}" destId="{B42CAC62-BF9F-43C6-8678-8D012D7B09A9}" srcOrd="0" destOrd="0" presId="urn:microsoft.com/office/officeart/2009/3/layout/HorizontalOrganizationChart"/>
    <dgm:cxn modelId="{0BA55C8F-2862-42D5-AA46-C823E1368761}" type="presParOf" srcId="{B42CAC62-BF9F-43C6-8678-8D012D7B09A9}" destId="{A8666186-2F6F-44C2-B4B7-F50AB9FA24D3}" srcOrd="0" destOrd="0" presId="urn:microsoft.com/office/officeart/2009/3/layout/HorizontalOrganizationChart"/>
    <dgm:cxn modelId="{8B62BFEF-FCBC-43BC-868D-D92727BD42D1}" type="presParOf" srcId="{B42CAC62-BF9F-43C6-8678-8D012D7B09A9}" destId="{5A1211C6-45D4-47DC-BF57-28676DDB3F08}" srcOrd="1" destOrd="0" presId="urn:microsoft.com/office/officeart/2009/3/layout/HorizontalOrganizationChart"/>
    <dgm:cxn modelId="{FA928395-E13B-4DA7-B675-82EE1EF4F51D}" type="presParOf" srcId="{95798428-055F-4926-8846-51C4038D426D}" destId="{2C1540DD-C289-48B6-9FDB-5A82399A7C70}" srcOrd="1" destOrd="0" presId="urn:microsoft.com/office/officeart/2009/3/layout/HorizontalOrganizationChart"/>
    <dgm:cxn modelId="{66DD7BC7-1B6C-4D56-BA35-B7D521E081F8}" type="presParOf" srcId="{95798428-055F-4926-8846-51C4038D426D}" destId="{37D43BBC-3A6B-496C-905D-B18F8D067AAD}" srcOrd="2" destOrd="0" presId="urn:microsoft.com/office/officeart/2009/3/layout/HorizontalOrganizationChart"/>
    <dgm:cxn modelId="{63380CCC-5688-4123-B7F3-A456399ED28E}" type="presParOf" srcId="{E4886CA0-9B79-49D0-9B42-52E60FD5120F}" destId="{5E6BC04D-4B18-44CD-B193-2C88784472B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746F0C-2900-4B8D-AB8B-BF8CF928054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E140C3-47A0-4E35-BC4F-AAAADE7101A5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;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hfosf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Joj:yf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2297855A-7107-4ECF-AA5A-9DB9778E7F29}" type="parTrans" cxnId="{B2F16B5C-6810-405B-8A5C-647466DDE0CC}">
      <dgm:prSet/>
      <dgm:spPr/>
      <dgm:t>
        <a:bodyPr/>
        <a:lstStyle/>
        <a:p>
          <a:endParaRPr lang="en-US"/>
        </a:p>
      </dgm:t>
    </dgm:pt>
    <dgm:pt modelId="{0E9141FB-47BB-4E4A-9BC0-053C3916B1F9}" type="sibTrans" cxnId="{B2F16B5C-6810-405B-8A5C-647466DDE0CC}">
      <dgm:prSet/>
      <dgm:spPr/>
      <dgm:t>
        <a:bodyPr/>
        <a:lstStyle/>
        <a:p>
          <a:endParaRPr lang="en-US"/>
        </a:p>
      </dgm:t>
    </dgm:pt>
    <dgm:pt modelId="{671F22B5-A565-4126-A699-85673551B45C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?= @%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xhf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/;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Dd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hl/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jfgf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EDDFD799-7D17-4283-AC8E-1CC7182235F2}" type="parTrans" cxnId="{B17A6A39-342E-4103-9295-80BAF8499801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BFFE098F-ECF0-477B-AC80-DD8E36C506D8}" type="sibTrans" cxnId="{B17A6A39-342E-4103-9295-80BAF8499801}">
      <dgm:prSet/>
      <dgm:spPr/>
      <dgm:t>
        <a:bodyPr/>
        <a:lstStyle/>
        <a:p>
          <a:endParaRPr lang="en-US"/>
        </a:p>
      </dgm:t>
    </dgm:pt>
    <dgm:pt modelId="{EDFCB2C2-CC89-4217-879B-67FCFBD3582D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b}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lgs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?= @))÷– hl/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jfgf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01F3ED98-D1AE-41F0-87C2-F76A62115000}" type="parTrans" cxnId="{72D54A8B-5D56-460B-A5FA-B35F8B500D99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086D49CD-252B-4707-B612-C0E247CD8227}" type="sibTrans" cxnId="{72D54A8B-5D56-460B-A5FA-B35F8B500D99}">
      <dgm:prSet/>
      <dgm:spPr/>
      <dgm:t>
        <a:bodyPr/>
        <a:lstStyle/>
        <a:p>
          <a:endParaRPr lang="en-US"/>
        </a:p>
      </dgm:t>
    </dgm:pt>
    <dgm:pt modelId="{956E535E-25FE-452D-917F-A69F6857C578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c6]/L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afkt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yk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?= !) 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xhf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/ hl/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jfgf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09B00837-E3CE-4154-A4A3-17B5738FCDAF}" type="parTrans" cxnId="{EFFBF188-7CD2-4BD2-9C8C-BA0E3B94AE7D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8E3A5E08-2C68-4E87-8F10-94D61BCE5734}" type="sibTrans" cxnId="{EFFBF188-7CD2-4BD2-9C8C-BA0E3B94AE7D}">
      <dgm:prSet/>
      <dgm:spPr/>
      <dgm:t>
        <a:bodyPr/>
        <a:lstStyle/>
        <a:p>
          <a:endParaRPr lang="en-US"/>
        </a:p>
      </dgm:t>
    </dgm:pt>
    <dgm:pt modelId="{9B2AD721-96AF-44B1-842F-BE774D9E8C61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ljefuLo</a:t>
          </a:r>
          <a:r>
            <a:rPr lang="en-US" dirty="0" smtClean="0">
              <a:solidFill>
                <a:schemeClr val="tx1"/>
              </a:solidFill>
              <a:latin typeface="Preeti" pitchFamily="2" charset="0"/>
            </a:rPr>
            <a:t> sf/</a:t>
          </a:r>
          <a:r>
            <a:rPr lang="en-US" dirty="0" err="1" smtClean="0">
              <a:solidFill>
                <a:schemeClr val="tx1"/>
              </a:solidFill>
              <a:latin typeface="Preeti" pitchFamily="2" charset="0"/>
            </a:rPr>
            <a:t>afxL</a:t>
          </a:r>
          <a:endParaRPr lang="en-US" dirty="0">
            <a:solidFill>
              <a:schemeClr val="tx1"/>
            </a:solidFill>
            <a:latin typeface="Preeti" pitchFamily="2" charset="0"/>
          </a:endParaRPr>
        </a:p>
      </dgm:t>
    </dgm:pt>
    <dgm:pt modelId="{61B4E927-C7EF-49EC-BBEA-C91F49EB9F92}" type="parTrans" cxnId="{F7D467FD-ABE3-47F6-A76D-014C3266960C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  <a:latin typeface="Preeti" pitchFamily="2" charset="0"/>
          </a:endParaRPr>
        </a:p>
      </dgm:t>
    </dgm:pt>
    <dgm:pt modelId="{92CC8E56-01C6-4156-B76C-3D8059DBA213}" type="sibTrans" cxnId="{F7D467FD-ABE3-47F6-A76D-014C3266960C}">
      <dgm:prSet/>
      <dgm:spPr/>
      <dgm:t>
        <a:bodyPr/>
        <a:lstStyle/>
        <a:p>
          <a:endParaRPr lang="en-US"/>
        </a:p>
      </dgm:t>
    </dgm:pt>
    <dgm:pt modelId="{4DD8941E-3A71-451B-9CB7-1A330B81B7B0}" type="pres">
      <dgm:prSet presAssocID="{EF746F0C-2900-4B8D-AB8B-BF8CF928054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8DFA53F-5D98-46C3-8802-8A54A9123024}" type="pres">
      <dgm:prSet presAssocID="{EDE140C3-47A0-4E35-BC4F-AAAADE7101A5}" presName="hierRoot1" presStyleCnt="0">
        <dgm:presLayoutVars>
          <dgm:hierBranch val="init"/>
        </dgm:presLayoutVars>
      </dgm:prSet>
      <dgm:spPr/>
    </dgm:pt>
    <dgm:pt modelId="{4C9A0173-8B32-4DEF-8B7B-26F0C8E956D1}" type="pres">
      <dgm:prSet presAssocID="{EDE140C3-47A0-4E35-BC4F-AAAADE7101A5}" presName="rootComposite1" presStyleCnt="0"/>
      <dgm:spPr/>
    </dgm:pt>
    <dgm:pt modelId="{48BA7257-D6F7-4058-B55B-F3D02B05028E}" type="pres">
      <dgm:prSet presAssocID="{EDE140C3-47A0-4E35-BC4F-AAAADE7101A5}" presName="rootText1" presStyleLbl="node0" presStyleIdx="0" presStyleCnt="1" custScaleX="191185" custLinFactNeighborY="-373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011523-ADED-46BD-929F-5ACCD528C7D2}" type="pres">
      <dgm:prSet presAssocID="{EDE140C3-47A0-4E35-BC4F-AAAADE7101A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A82DAE2-9577-4844-B631-B78F95E3D90C}" type="pres">
      <dgm:prSet presAssocID="{EDE140C3-47A0-4E35-BC4F-AAAADE7101A5}" presName="hierChild2" presStyleCnt="0"/>
      <dgm:spPr/>
    </dgm:pt>
    <dgm:pt modelId="{33041FD3-3656-4119-A9F7-B4A3AF45B6A9}" type="pres">
      <dgm:prSet presAssocID="{EDDFD799-7D17-4283-AC8E-1CC7182235F2}" presName="Name37" presStyleLbl="parChTrans1D2" presStyleIdx="0" presStyleCnt="4"/>
      <dgm:spPr/>
      <dgm:t>
        <a:bodyPr/>
        <a:lstStyle/>
        <a:p>
          <a:endParaRPr lang="en-US"/>
        </a:p>
      </dgm:t>
    </dgm:pt>
    <dgm:pt modelId="{7C71CE7E-2F1E-416B-B092-125CF5D4834F}" type="pres">
      <dgm:prSet presAssocID="{671F22B5-A565-4126-A699-85673551B45C}" presName="hierRoot2" presStyleCnt="0">
        <dgm:presLayoutVars>
          <dgm:hierBranch val="init"/>
        </dgm:presLayoutVars>
      </dgm:prSet>
      <dgm:spPr/>
    </dgm:pt>
    <dgm:pt modelId="{AFE8BD6F-2E56-438F-ACEE-C9B1863294D9}" type="pres">
      <dgm:prSet presAssocID="{671F22B5-A565-4126-A699-85673551B45C}" presName="rootComposite" presStyleCnt="0"/>
      <dgm:spPr/>
    </dgm:pt>
    <dgm:pt modelId="{5932B1B4-E315-4BE6-88AF-F092F40016A9}" type="pres">
      <dgm:prSet presAssocID="{671F22B5-A565-4126-A699-85673551B45C}" presName="rootText" presStyleLbl="node2" presStyleIdx="0" presStyleCnt="4" custScaleY="245594" custLinFactNeighborX="1081" custLinFactNeighborY="33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2311F6-DD2F-489C-9C5F-850DAB608FF8}" type="pres">
      <dgm:prSet presAssocID="{671F22B5-A565-4126-A699-85673551B45C}" presName="rootConnector" presStyleLbl="node2" presStyleIdx="0" presStyleCnt="4"/>
      <dgm:spPr/>
      <dgm:t>
        <a:bodyPr/>
        <a:lstStyle/>
        <a:p>
          <a:endParaRPr lang="en-US"/>
        </a:p>
      </dgm:t>
    </dgm:pt>
    <dgm:pt modelId="{F47CC732-A862-42DD-A295-9A49C06F87A8}" type="pres">
      <dgm:prSet presAssocID="{671F22B5-A565-4126-A699-85673551B45C}" presName="hierChild4" presStyleCnt="0"/>
      <dgm:spPr/>
    </dgm:pt>
    <dgm:pt modelId="{5D556E8C-18A1-4320-B540-0743AA9C65C0}" type="pres">
      <dgm:prSet presAssocID="{671F22B5-A565-4126-A699-85673551B45C}" presName="hierChild5" presStyleCnt="0"/>
      <dgm:spPr/>
    </dgm:pt>
    <dgm:pt modelId="{85BD646E-1EE0-4CB5-BFA2-DF5D7918E2B6}" type="pres">
      <dgm:prSet presAssocID="{01F3ED98-D1AE-41F0-87C2-F76A62115000}" presName="Name37" presStyleLbl="parChTrans1D2" presStyleIdx="1" presStyleCnt="4"/>
      <dgm:spPr/>
      <dgm:t>
        <a:bodyPr/>
        <a:lstStyle/>
        <a:p>
          <a:endParaRPr lang="en-US"/>
        </a:p>
      </dgm:t>
    </dgm:pt>
    <dgm:pt modelId="{A1FD64E1-57C8-4EB2-9D86-5A827859D01C}" type="pres">
      <dgm:prSet presAssocID="{EDFCB2C2-CC89-4217-879B-67FCFBD3582D}" presName="hierRoot2" presStyleCnt="0">
        <dgm:presLayoutVars>
          <dgm:hierBranch val="init"/>
        </dgm:presLayoutVars>
      </dgm:prSet>
      <dgm:spPr/>
    </dgm:pt>
    <dgm:pt modelId="{9107B72C-F5AA-475F-A859-CCFEE2924B49}" type="pres">
      <dgm:prSet presAssocID="{EDFCB2C2-CC89-4217-879B-67FCFBD3582D}" presName="rootComposite" presStyleCnt="0"/>
      <dgm:spPr/>
    </dgm:pt>
    <dgm:pt modelId="{6F82B299-5AA7-4576-BCF1-242D0B1A0EE9}" type="pres">
      <dgm:prSet presAssocID="{EDFCB2C2-CC89-4217-879B-67FCFBD3582D}" presName="rootText" presStyleLbl="node2" presStyleIdx="1" presStyleCnt="4" custScaleY="245594" custLinFactNeighborX="529" custLinFactNeighborY="33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ED830D-0ADE-41A7-AB0F-B5842A34DA20}" type="pres">
      <dgm:prSet presAssocID="{EDFCB2C2-CC89-4217-879B-67FCFBD3582D}" presName="rootConnector" presStyleLbl="node2" presStyleIdx="1" presStyleCnt="4"/>
      <dgm:spPr/>
      <dgm:t>
        <a:bodyPr/>
        <a:lstStyle/>
        <a:p>
          <a:endParaRPr lang="en-US"/>
        </a:p>
      </dgm:t>
    </dgm:pt>
    <dgm:pt modelId="{22F4DBAB-5A37-4D06-B828-B7F394035E4B}" type="pres">
      <dgm:prSet presAssocID="{EDFCB2C2-CC89-4217-879B-67FCFBD3582D}" presName="hierChild4" presStyleCnt="0"/>
      <dgm:spPr/>
    </dgm:pt>
    <dgm:pt modelId="{C1F2EC44-63A6-4A19-BD1E-AB7272C67BE8}" type="pres">
      <dgm:prSet presAssocID="{EDFCB2C2-CC89-4217-879B-67FCFBD3582D}" presName="hierChild5" presStyleCnt="0"/>
      <dgm:spPr/>
    </dgm:pt>
    <dgm:pt modelId="{CEFC7B52-A75F-460C-B791-0412EA097E16}" type="pres">
      <dgm:prSet presAssocID="{61B4E927-C7EF-49EC-BBEA-C91F49EB9F92}" presName="Name37" presStyleLbl="parChTrans1D2" presStyleIdx="2" presStyleCnt="4"/>
      <dgm:spPr/>
      <dgm:t>
        <a:bodyPr/>
        <a:lstStyle/>
        <a:p>
          <a:endParaRPr lang="en-US"/>
        </a:p>
      </dgm:t>
    </dgm:pt>
    <dgm:pt modelId="{77A04D8B-1964-4A87-98D2-02677D6C7DA6}" type="pres">
      <dgm:prSet presAssocID="{9B2AD721-96AF-44B1-842F-BE774D9E8C61}" presName="hierRoot2" presStyleCnt="0">
        <dgm:presLayoutVars>
          <dgm:hierBranch val="init"/>
        </dgm:presLayoutVars>
      </dgm:prSet>
      <dgm:spPr/>
    </dgm:pt>
    <dgm:pt modelId="{6884698C-7899-4BFD-8BED-BFF04833AE15}" type="pres">
      <dgm:prSet presAssocID="{9B2AD721-96AF-44B1-842F-BE774D9E8C61}" presName="rootComposite" presStyleCnt="0"/>
      <dgm:spPr/>
    </dgm:pt>
    <dgm:pt modelId="{528965F2-2A7A-4DD8-96DB-0277395C363C}" type="pres">
      <dgm:prSet presAssocID="{9B2AD721-96AF-44B1-842F-BE774D9E8C61}" presName="rootText" presStyleLbl="node2" presStyleIdx="2" presStyleCnt="4" custScaleY="245594" custLinFactNeighborX="-575" custLinFactNeighborY="33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0C2F96-B3DF-4C41-8508-868C160ED0B6}" type="pres">
      <dgm:prSet presAssocID="{9B2AD721-96AF-44B1-842F-BE774D9E8C61}" presName="rootConnector" presStyleLbl="node2" presStyleIdx="2" presStyleCnt="4"/>
      <dgm:spPr/>
      <dgm:t>
        <a:bodyPr/>
        <a:lstStyle/>
        <a:p>
          <a:endParaRPr lang="en-US"/>
        </a:p>
      </dgm:t>
    </dgm:pt>
    <dgm:pt modelId="{A2F02929-4632-4A69-A3F8-8387B217EBCD}" type="pres">
      <dgm:prSet presAssocID="{9B2AD721-96AF-44B1-842F-BE774D9E8C61}" presName="hierChild4" presStyleCnt="0"/>
      <dgm:spPr/>
    </dgm:pt>
    <dgm:pt modelId="{3578E188-79FB-44A2-9D58-B190B26520A1}" type="pres">
      <dgm:prSet presAssocID="{9B2AD721-96AF-44B1-842F-BE774D9E8C61}" presName="hierChild5" presStyleCnt="0"/>
      <dgm:spPr/>
    </dgm:pt>
    <dgm:pt modelId="{7D783778-8873-493D-9566-4E203A183FFA}" type="pres">
      <dgm:prSet presAssocID="{09B00837-E3CE-4154-A4A3-17B5738FCDAF}" presName="Name37" presStyleLbl="parChTrans1D2" presStyleIdx="3" presStyleCnt="4"/>
      <dgm:spPr/>
      <dgm:t>
        <a:bodyPr/>
        <a:lstStyle/>
        <a:p>
          <a:endParaRPr lang="en-US"/>
        </a:p>
      </dgm:t>
    </dgm:pt>
    <dgm:pt modelId="{CB8AC925-34F8-42C6-81FA-C779130CBC1F}" type="pres">
      <dgm:prSet presAssocID="{956E535E-25FE-452D-917F-A69F6857C578}" presName="hierRoot2" presStyleCnt="0">
        <dgm:presLayoutVars>
          <dgm:hierBranch val="init"/>
        </dgm:presLayoutVars>
      </dgm:prSet>
      <dgm:spPr/>
    </dgm:pt>
    <dgm:pt modelId="{EF0784DA-112A-4D70-A4C2-AA0E5B402230}" type="pres">
      <dgm:prSet presAssocID="{956E535E-25FE-452D-917F-A69F6857C578}" presName="rootComposite" presStyleCnt="0"/>
      <dgm:spPr/>
    </dgm:pt>
    <dgm:pt modelId="{67B7A69F-5F17-48AE-BADE-6C040158DA96}" type="pres">
      <dgm:prSet presAssocID="{956E535E-25FE-452D-917F-A69F6857C578}" presName="rootText" presStyleLbl="node2" presStyleIdx="3" presStyleCnt="4" custScaleY="245594" custLinFactNeighborX="-1127" custLinFactNeighborY="330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C6A99C-CA52-452C-86F5-63ED1B1BD623}" type="pres">
      <dgm:prSet presAssocID="{956E535E-25FE-452D-917F-A69F6857C578}" presName="rootConnector" presStyleLbl="node2" presStyleIdx="3" presStyleCnt="4"/>
      <dgm:spPr/>
      <dgm:t>
        <a:bodyPr/>
        <a:lstStyle/>
        <a:p>
          <a:endParaRPr lang="en-US"/>
        </a:p>
      </dgm:t>
    </dgm:pt>
    <dgm:pt modelId="{3898DF49-EC0B-415F-8B99-B45EB8EC916F}" type="pres">
      <dgm:prSet presAssocID="{956E535E-25FE-452D-917F-A69F6857C578}" presName="hierChild4" presStyleCnt="0"/>
      <dgm:spPr/>
    </dgm:pt>
    <dgm:pt modelId="{DBCDE919-2251-4E93-82A7-85C2E884DAAE}" type="pres">
      <dgm:prSet presAssocID="{956E535E-25FE-452D-917F-A69F6857C578}" presName="hierChild5" presStyleCnt="0"/>
      <dgm:spPr/>
    </dgm:pt>
    <dgm:pt modelId="{C76BF297-AF61-419C-B23A-4AB0659C2E17}" type="pres">
      <dgm:prSet presAssocID="{EDE140C3-47A0-4E35-BC4F-AAAADE7101A5}" presName="hierChild3" presStyleCnt="0"/>
      <dgm:spPr/>
    </dgm:pt>
  </dgm:ptLst>
  <dgm:cxnLst>
    <dgm:cxn modelId="{084636D1-6D11-4478-926F-616ECD329223}" type="presOf" srcId="{9B2AD721-96AF-44B1-842F-BE774D9E8C61}" destId="{528965F2-2A7A-4DD8-96DB-0277395C363C}" srcOrd="0" destOrd="0" presId="urn:microsoft.com/office/officeart/2005/8/layout/orgChart1"/>
    <dgm:cxn modelId="{D86635A2-D199-488F-91E1-84EC20B93531}" type="presOf" srcId="{EDDFD799-7D17-4283-AC8E-1CC7182235F2}" destId="{33041FD3-3656-4119-A9F7-B4A3AF45B6A9}" srcOrd="0" destOrd="0" presId="urn:microsoft.com/office/officeart/2005/8/layout/orgChart1"/>
    <dgm:cxn modelId="{FDB79DBD-309D-4F40-A16A-8C3990FD4610}" type="presOf" srcId="{EDFCB2C2-CC89-4217-879B-67FCFBD3582D}" destId="{B6ED830D-0ADE-41A7-AB0F-B5842A34DA20}" srcOrd="1" destOrd="0" presId="urn:microsoft.com/office/officeart/2005/8/layout/orgChart1"/>
    <dgm:cxn modelId="{109F9B29-C417-4836-AD61-A46C52C3817F}" type="presOf" srcId="{EDFCB2C2-CC89-4217-879B-67FCFBD3582D}" destId="{6F82B299-5AA7-4576-BCF1-242D0B1A0EE9}" srcOrd="0" destOrd="0" presId="urn:microsoft.com/office/officeart/2005/8/layout/orgChart1"/>
    <dgm:cxn modelId="{BB08B716-965B-46ED-B5AA-2EE5572A6F50}" type="presOf" srcId="{9B2AD721-96AF-44B1-842F-BE774D9E8C61}" destId="{CC0C2F96-B3DF-4C41-8508-868C160ED0B6}" srcOrd="1" destOrd="0" presId="urn:microsoft.com/office/officeart/2005/8/layout/orgChart1"/>
    <dgm:cxn modelId="{BC30D3D6-A4AC-4E64-8113-98A028F3DF1A}" type="presOf" srcId="{01F3ED98-D1AE-41F0-87C2-F76A62115000}" destId="{85BD646E-1EE0-4CB5-BFA2-DF5D7918E2B6}" srcOrd="0" destOrd="0" presId="urn:microsoft.com/office/officeart/2005/8/layout/orgChart1"/>
    <dgm:cxn modelId="{1E83662C-71F3-4174-89B8-6FC728EBBE99}" type="presOf" srcId="{09B00837-E3CE-4154-A4A3-17B5738FCDAF}" destId="{7D783778-8873-493D-9566-4E203A183FFA}" srcOrd="0" destOrd="0" presId="urn:microsoft.com/office/officeart/2005/8/layout/orgChart1"/>
    <dgm:cxn modelId="{CFF097CC-2D3E-49CE-8F88-ED50630D88D5}" type="presOf" srcId="{956E535E-25FE-452D-917F-A69F6857C578}" destId="{67B7A69F-5F17-48AE-BADE-6C040158DA96}" srcOrd="0" destOrd="0" presId="urn:microsoft.com/office/officeart/2005/8/layout/orgChart1"/>
    <dgm:cxn modelId="{93800E72-FC3A-4142-86C2-86FB6D597C53}" type="presOf" srcId="{EDE140C3-47A0-4E35-BC4F-AAAADE7101A5}" destId="{48BA7257-D6F7-4058-B55B-F3D02B05028E}" srcOrd="0" destOrd="0" presId="urn:microsoft.com/office/officeart/2005/8/layout/orgChart1"/>
    <dgm:cxn modelId="{1957B6A2-E31D-4724-972D-97FB514F01AC}" type="presOf" srcId="{956E535E-25FE-452D-917F-A69F6857C578}" destId="{E8C6A99C-CA52-452C-86F5-63ED1B1BD623}" srcOrd="1" destOrd="0" presId="urn:microsoft.com/office/officeart/2005/8/layout/orgChart1"/>
    <dgm:cxn modelId="{AECAEA58-F82F-4646-B598-8D8633757396}" type="presOf" srcId="{671F22B5-A565-4126-A699-85673551B45C}" destId="{782311F6-DD2F-489C-9C5F-850DAB608FF8}" srcOrd="1" destOrd="0" presId="urn:microsoft.com/office/officeart/2005/8/layout/orgChart1"/>
    <dgm:cxn modelId="{F7D467FD-ABE3-47F6-A76D-014C3266960C}" srcId="{EDE140C3-47A0-4E35-BC4F-AAAADE7101A5}" destId="{9B2AD721-96AF-44B1-842F-BE774D9E8C61}" srcOrd="2" destOrd="0" parTransId="{61B4E927-C7EF-49EC-BBEA-C91F49EB9F92}" sibTransId="{92CC8E56-01C6-4156-B76C-3D8059DBA213}"/>
    <dgm:cxn modelId="{B2F16B5C-6810-405B-8A5C-647466DDE0CC}" srcId="{EF746F0C-2900-4B8D-AB8B-BF8CF9280547}" destId="{EDE140C3-47A0-4E35-BC4F-AAAADE7101A5}" srcOrd="0" destOrd="0" parTransId="{2297855A-7107-4ECF-AA5A-9DB9778E7F29}" sibTransId="{0E9141FB-47BB-4E4A-9BC0-053C3916B1F9}"/>
    <dgm:cxn modelId="{EFFBF188-7CD2-4BD2-9C8C-BA0E3B94AE7D}" srcId="{EDE140C3-47A0-4E35-BC4F-AAAADE7101A5}" destId="{956E535E-25FE-452D-917F-A69F6857C578}" srcOrd="3" destOrd="0" parTransId="{09B00837-E3CE-4154-A4A3-17B5738FCDAF}" sibTransId="{8E3A5E08-2C68-4E87-8F10-94D61BCE5734}"/>
    <dgm:cxn modelId="{B17A6A39-342E-4103-9295-80BAF8499801}" srcId="{EDE140C3-47A0-4E35-BC4F-AAAADE7101A5}" destId="{671F22B5-A565-4126-A699-85673551B45C}" srcOrd="0" destOrd="0" parTransId="{EDDFD799-7D17-4283-AC8E-1CC7182235F2}" sibTransId="{BFFE098F-ECF0-477B-AC80-DD8E36C506D8}"/>
    <dgm:cxn modelId="{802F7ECF-0CB1-45F2-AECF-DF2289196FFD}" type="presOf" srcId="{61B4E927-C7EF-49EC-BBEA-C91F49EB9F92}" destId="{CEFC7B52-A75F-460C-B791-0412EA097E16}" srcOrd="0" destOrd="0" presId="urn:microsoft.com/office/officeart/2005/8/layout/orgChart1"/>
    <dgm:cxn modelId="{11CECE21-CFEA-4C1B-834B-ABDB8C28915F}" type="presOf" srcId="{EDE140C3-47A0-4E35-BC4F-AAAADE7101A5}" destId="{61011523-ADED-46BD-929F-5ACCD528C7D2}" srcOrd="1" destOrd="0" presId="urn:microsoft.com/office/officeart/2005/8/layout/orgChart1"/>
    <dgm:cxn modelId="{543AF98C-68B6-43D5-BE6C-3AFC4A880614}" type="presOf" srcId="{671F22B5-A565-4126-A699-85673551B45C}" destId="{5932B1B4-E315-4BE6-88AF-F092F40016A9}" srcOrd="0" destOrd="0" presId="urn:microsoft.com/office/officeart/2005/8/layout/orgChart1"/>
    <dgm:cxn modelId="{4222E963-A0E9-4B51-9FDE-D4337401E47F}" type="presOf" srcId="{EF746F0C-2900-4B8D-AB8B-BF8CF9280547}" destId="{4DD8941E-3A71-451B-9CB7-1A330B81B7B0}" srcOrd="0" destOrd="0" presId="urn:microsoft.com/office/officeart/2005/8/layout/orgChart1"/>
    <dgm:cxn modelId="{72D54A8B-5D56-460B-A5FA-B35F8B500D99}" srcId="{EDE140C3-47A0-4E35-BC4F-AAAADE7101A5}" destId="{EDFCB2C2-CC89-4217-879B-67FCFBD3582D}" srcOrd="1" destOrd="0" parTransId="{01F3ED98-D1AE-41F0-87C2-F76A62115000}" sibTransId="{086D49CD-252B-4707-B612-C0E247CD8227}"/>
    <dgm:cxn modelId="{DDCBA981-EB5B-44E6-9E5C-FBE55DD204F3}" type="presParOf" srcId="{4DD8941E-3A71-451B-9CB7-1A330B81B7B0}" destId="{08DFA53F-5D98-46C3-8802-8A54A9123024}" srcOrd="0" destOrd="0" presId="urn:microsoft.com/office/officeart/2005/8/layout/orgChart1"/>
    <dgm:cxn modelId="{48465D5B-BF77-4B0A-B3DA-EC17C5F0FB5F}" type="presParOf" srcId="{08DFA53F-5D98-46C3-8802-8A54A9123024}" destId="{4C9A0173-8B32-4DEF-8B7B-26F0C8E956D1}" srcOrd="0" destOrd="0" presId="urn:microsoft.com/office/officeart/2005/8/layout/orgChart1"/>
    <dgm:cxn modelId="{7F4E52C4-798F-44D6-9903-3EF838FBBDD1}" type="presParOf" srcId="{4C9A0173-8B32-4DEF-8B7B-26F0C8E956D1}" destId="{48BA7257-D6F7-4058-B55B-F3D02B05028E}" srcOrd="0" destOrd="0" presId="urn:microsoft.com/office/officeart/2005/8/layout/orgChart1"/>
    <dgm:cxn modelId="{3DF0B538-C5F4-4995-9E69-45DF391779D0}" type="presParOf" srcId="{4C9A0173-8B32-4DEF-8B7B-26F0C8E956D1}" destId="{61011523-ADED-46BD-929F-5ACCD528C7D2}" srcOrd="1" destOrd="0" presId="urn:microsoft.com/office/officeart/2005/8/layout/orgChart1"/>
    <dgm:cxn modelId="{70E49EB8-A516-4019-B1BF-0946D2A67CF3}" type="presParOf" srcId="{08DFA53F-5D98-46C3-8802-8A54A9123024}" destId="{0A82DAE2-9577-4844-B631-B78F95E3D90C}" srcOrd="1" destOrd="0" presId="urn:microsoft.com/office/officeart/2005/8/layout/orgChart1"/>
    <dgm:cxn modelId="{20F30397-4BE9-435D-850B-9C580FB973D4}" type="presParOf" srcId="{0A82DAE2-9577-4844-B631-B78F95E3D90C}" destId="{33041FD3-3656-4119-A9F7-B4A3AF45B6A9}" srcOrd="0" destOrd="0" presId="urn:microsoft.com/office/officeart/2005/8/layout/orgChart1"/>
    <dgm:cxn modelId="{2259FFB8-7C63-47E6-BF50-8130C1BCE9C3}" type="presParOf" srcId="{0A82DAE2-9577-4844-B631-B78F95E3D90C}" destId="{7C71CE7E-2F1E-416B-B092-125CF5D4834F}" srcOrd="1" destOrd="0" presId="urn:microsoft.com/office/officeart/2005/8/layout/orgChart1"/>
    <dgm:cxn modelId="{A0957D06-F3AE-4B43-919D-BD3D98A837B6}" type="presParOf" srcId="{7C71CE7E-2F1E-416B-B092-125CF5D4834F}" destId="{AFE8BD6F-2E56-438F-ACEE-C9B1863294D9}" srcOrd="0" destOrd="0" presId="urn:microsoft.com/office/officeart/2005/8/layout/orgChart1"/>
    <dgm:cxn modelId="{C5D61C28-7D6D-4FC6-8D4D-BDBBBAF35ED1}" type="presParOf" srcId="{AFE8BD6F-2E56-438F-ACEE-C9B1863294D9}" destId="{5932B1B4-E315-4BE6-88AF-F092F40016A9}" srcOrd="0" destOrd="0" presId="urn:microsoft.com/office/officeart/2005/8/layout/orgChart1"/>
    <dgm:cxn modelId="{1C1F2DDA-2EDD-4CBC-9FC8-F40CFB310AFF}" type="presParOf" srcId="{AFE8BD6F-2E56-438F-ACEE-C9B1863294D9}" destId="{782311F6-DD2F-489C-9C5F-850DAB608FF8}" srcOrd="1" destOrd="0" presId="urn:microsoft.com/office/officeart/2005/8/layout/orgChart1"/>
    <dgm:cxn modelId="{E32AFDED-457A-4D64-B726-1F9B314F69E4}" type="presParOf" srcId="{7C71CE7E-2F1E-416B-B092-125CF5D4834F}" destId="{F47CC732-A862-42DD-A295-9A49C06F87A8}" srcOrd="1" destOrd="0" presId="urn:microsoft.com/office/officeart/2005/8/layout/orgChart1"/>
    <dgm:cxn modelId="{A658C4ED-AA62-44E1-8642-2A6AD598A207}" type="presParOf" srcId="{7C71CE7E-2F1E-416B-B092-125CF5D4834F}" destId="{5D556E8C-18A1-4320-B540-0743AA9C65C0}" srcOrd="2" destOrd="0" presId="urn:microsoft.com/office/officeart/2005/8/layout/orgChart1"/>
    <dgm:cxn modelId="{8BA05E26-20E0-4F6E-A24F-B192230E2E06}" type="presParOf" srcId="{0A82DAE2-9577-4844-B631-B78F95E3D90C}" destId="{85BD646E-1EE0-4CB5-BFA2-DF5D7918E2B6}" srcOrd="2" destOrd="0" presId="urn:microsoft.com/office/officeart/2005/8/layout/orgChart1"/>
    <dgm:cxn modelId="{4397F9DF-8BEE-466C-9F31-2234F3610F7D}" type="presParOf" srcId="{0A82DAE2-9577-4844-B631-B78F95E3D90C}" destId="{A1FD64E1-57C8-4EB2-9D86-5A827859D01C}" srcOrd="3" destOrd="0" presId="urn:microsoft.com/office/officeart/2005/8/layout/orgChart1"/>
    <dgm:cxn modelId="{CA38181E-33A7-420A-87A4-5207801E1727}" type="presParOf" srcId="{A1FD64E1-57C8-4EB2-9D86-5A827859D01C}" destId="{9107B72C-F5AA-475F-A859-CCFEE2924B49}" srcOrd="0" destOrd="0" presId="urn:microsoft.com/office/officeart/2005/8/layout/orgChart1"/>
    <dgm:cxn modelId="{2DE89D08-7265-49CA-8931-86BAA9BD169F}" type="presParOf" srcId="{9107B72C-F5AA-475F-A859-CCFEE2924B49}" destId="{6F82B299-5AA7-4576-BCF1-242D0B1A0EE9}" srcOrd="0" destOrd="0" presId="urn:microsoft.com/office/officeart/2005/8/layout/orgChart1"/>
    <dgm:cxn modelId="{304CAF70-1C8E-4A95-8455-6EFC635D3E24}" type="presParOf" srcId="{9107B72C-F5AA-475F-A859-CCFEE2924B49}" destId="{B6ED830D-0ADE-41A7-AB0F-B5842A34DA20}" srcOrd="1" destOrd="0" presId="urn:microsoft.com/office/officeart/2005/8/layout/orgChart1"/>
    <dgm:cxn modelId="{44EFB16A-5B68-4E6D-AFAE-82EACF350F27}" type="presParOf" srcId="{A1FD64E1-57C8-4EB2-9D86-5A827859D01C}" destId="{22F4DBAB-5A37-4D06-B828-B7F394035E4B}" srcOrd="1" destOrd="0" presId="urn:microsoft.com/office/officeart/2005/8/layout/orgChart1"/>
    <dgm:cxn modelId="{45A3F77E-E89C-430D-B414-D643395ED708}" type="presParOf" srcId="{A1FD64E1-57C8-4EB2-9D86-5A827859D01C}" destId="{C1F2EC44-63A6-4A19-BD1E-AB7272C67BE8}" srcOrd="2" destOrd="0" presId="urn:microsoft.com/office/officeart/2005/8/layout/orgChart1"/>
    <dgm:cxn modelId="{D3459EF3-7383-43CE-A378-4F0C1C63E69C}" type="presParOf" srcId="{0A82DAE2-9577-4844-B631-B78F95E3D90C}" destId="{CEFC7B52-A75F-460C-B791-0412EA097E16}" srcOrd="4" destOrd="0" presId="urn:microsoft.com/office/officeart/2005/8/layout/orgChart1"/>
    <dgm:cxn modelId="{E6CD7198-2CD7-408D-848D-0E1DE4C49064}" type="presParOf" srcId="{0A82DAE2-9577-4844-B631-B78F95E3D90C}" destId="{77A04D8B-1964-4A87-98D2-02677D6C7DA6}" srcOrd="5" destOrd="0" presId="urn:microsoft.com/office/officeart/2005/8/layout/orgChart1"/>
    <dgm:cxn modelId="{F1AC5F24-D5DF-4B38-AC93-EDCCA1269151}" type="presParOf" srcId="{77A04D8B-1964-4A87-98D2-02677D6C7DA6}" destId="{6884698C-7899-4BFD-8BED-BFF04833AE15}" srcOrd="0" destOrd="0" presId="urn:microsoft.com/office/officeart/2005/8/layout/orgChart1"/>
    <dgm:cxn modelId="{2AF39EDD-F9BB-41CE-B2E5-8A212958FF8C}" type="presParOf" srcId="{6884698C-7899-4BFD-8BED-BFF04833AE15}" destId="{528965F2-2A7A-4DD8-96DB-0277395C363C}" srcOrd="0" destOrd="0" presId="urn:microsoft.com/office/officeart/2005/8/layout/orgChart1"/>
    <dgm:cxn modelId="{6BB576D4-AC95-4BB2-8680-CC1B792B48A9}" type="presParOf" srcId="{6884698C-7899-4BFD-8BED-BFF04833AE15}" destId="{CC0C2F96-B3DF-4C41-8508-868C160ED0B6}" srcOrd="1" destOrd="0" presId="urn:microsoft.com/office/officeart/2005/8/layout/orgChart1"/>
    <dgm:cxn modelId="{0F16E3A7-8FDD-449C-A3A6-68D240AA45E4}" type="presParOf" srcId="{77A04D8B-1964-4A87-98D2-02677D6C7DA6}" destId="{A2F02929-4632-4A69-A3F8-8387B217EBCD}" srcOrd="1" destOrd="0" presId="urn:microsoft.com/office/officeart/2005/8/layout/orgChart1"/>
    <dgm:cxn modelId="{36148BE8-E295-4A43-8F3B-BA9E006D347A}" type="presParOf" srcId="{77A04D8B-1964-4A87-98D2-02677D6C7DA6}" destId="{3578E188-79FB-44A2-9D58-B190B26520A1}" srcOrd="2" destOrd="0" presId="urn:microsoft.com/office/officeart/2005/8/layout/orgChart1"/>
    <dgm:cxn modelId="{724CF7E4-C899-46CA-A7A1-A65B199076CD}" type="presParOf" srcId="{0A82DAE2-9577-4844-B631-B78F95E3D90C}" destId="{7D783778-8873-493D-9566-4E203A183FFA}" srcOrd="6" destOrd="0" presId="urn:microsoft.com/office/officeart/2005/8/layout/orgChart1"/>
    <dgm:cxn modelId="{4D766086-B961-4154-B54E-535EA42EA54E}" type="presParOf" srcId="{0A82DAE2-9577-4844-B631-B78F95E3D90C}" destId="{CB8AC925-34F8-42C6-81FA-C779130CBC1F}" srcOrd="7" destOrd="0" presId="urn:microsoft.com/office/officeart/2005/8/layout/orgChart1"/>
    <dgm:cxn modelId="{2C45F54E-CB1D-4225-BE77-326F87EEF48C}" type="presParOf" srcId="{CB8AC925-34F8-42C6-81FA-C779130CBC1F}" destId="{EF0784DA-112A-4D70-A4C2-AA0E5B402230}" srcOrd="0" destOrd="0" presId="urn:microsoft.com/office/officeart/2005/8/layout/orgChart1"/>
    <dgm:cxn modelId="{76E213F8-1130-4130-B85F-85CAA6E8E8B1}" type="presParOf" srcId="{EF0784DA-112A-4D70-A4C2-AA0E5B402230}" destId="{67B7A69F-5F17-48AE-BADE-6C040158DA96}" srcOrd="0" destOrd="0" presId="urn:microsoft.com/office/officeart/2005/8/layout/orgChart1"/>
    <dgm:cxn modelId="{49874AB5-F33A-45F3-9183-9719773F8F2E}" type="presParOf" srcId="{EF0784DA-112A-4D70-A4C2-AA0E5B402230}" destId="{E8C6A99C-CA52-452C-86F5-63ED1B1BD623}" srcOrd="1" destOrd="0" presId="urn:microsoft.com/office/officeart/2005/8/layout/orgChart1"/>
    <dgm:cxn modelId="{BFB0F17D-A867-46BA-A9BD-A00629BD0E19}" type="presParOf" srcId="{CB8AC925-34F8-42C6-81FA-C779130CBC1F}" destId="{3898DF49-EC0B-415F-8B99-B45EB8EC916F}" srcOrd="1" destOrd="0" presId="urn:microsoft.com/office/officeart/2005/8/layout/orgChart1"/>
    <dgm:cxn modelId="{6460B8B5-0155-4CE2-B0C4-504A48C2A7A3}" type="presParOf" srcId="{CB8AC925-34F8-42C6-81FA-C779130CBC1F}" destId="{DBCDE919-2251-4E93-82A7-85C2E884DAAE}" srcOrd="2" destOrd="0" presId="urn:microsoft.com/office/officeart/2005/8/layout/orgChart1"/>
    <dgm:cxn modelId="{C5D43FAE-643D-405A-A057-8C7293746C40}" type="presParOf" srcId="{08DFA53F-5D98-46C3-8802-8A54A9123024}" destId="{C76BF297-AF61-419C-B23A-4AB0659C2E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D0030-3D3D-4553-8DD6-F786B691DFDC}">
      <dsp:nvSpPr>
        <dsp:cNvPr id="0" name=""/>
        <dsp:cNvSpPr/>
      </dsp:nvSpPr>
      <dsp:spPr>
        <a:xfrm>
          <a:off x="4677" y="1713"/>
          <a:ext cx="9134644" cy="20531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Preeti" pitchFamily="2" charset="0"/>
            </a:rPr>
            <a:t>;+</a:t>
          </a:r>
          <a:r>
            <a:rPr lang="en-US" sz="6500" kern="1200" dirty="0" err="1" smtClean="0">
              <a:latin typeface="Preeti" pitchFamily="2" charset="0"/>
            </a:rPr>
            <a:t>ljwfg</a:t>
          </a:r>
          <a:r>
            <a:rPr lang="en-US" sz="6500" kern="1200" dirty="0" smtClean="0">
              <a:latin typeface="Preeti" pitchFamily="2" charset="0"/>
            </a:rPr>
            <a:t> </a:t>
          </a:r>
          <a:r>
            <a:rPr lang="en-US" sz="6500" kern="1200" dirty="0" err="1" smtClean="0">
              <a:latin typeface="Preeti" pitchFamily="2" charset="0"/>
            </a:rPr>
            <a:t>k|bQ</a:t>
          </a:r>
          <a:r>
            <a:rPr lang="en-US" sz="6500" kern="1200" dirty="0" smtClean="0">
              <a:latin typeface="Preeti" pitchFamily="2" charset="0"/>
            </a:rPr>
            <a:t> </a:t>
          </a:r>
          <a:r>
            <a:rPr lang="en-US" sz="6500" kern="1200" dirty="0" err="1" smtClean="0">
              <a:latin typeface="Preeti" pitchFamily="2" charset="0"/>
            </a:rPr>
            <a:t>xs</a:t>
          </a:r>
          <a:endParaRPr lang="en-US" sz="6500" kern="1200" dirty="0">
            <a:latin typeface="Preeti" pitchFamily="2" charset="0"/>
          </a:endParaRPr>
        </a:p>
      </dsp:txBody>
      <dsp:txXfrm>
        <a:off x="64810" y="61846"/>
        <a:ext cx="9014378" cy="1932838"/>
      </dsp:txXfrm>
    </dsp:sp>
    <dsp:sp modelId="{2A1022D8-1BBC-45CC-A9A0-CA111603ECE5}">
      <dsp:nvSpPr>
        <dsp:cNvPr id="0" name=""/>
        <dsp:cNvSpPr/>
      </dsp:nvSpPr>
      <dsp:spPr>
        <a:xfrm>
          <a:off x="261845" y="2226089"/>
          <a:ext cx="3243354" cy="1686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>
              <a:latin typeface="Preeti" pitchFamily="2" charset="0"/>
            </a:rPr>
            <a:t>;"</a:t>
          </a:r>
          <a:r>
            <a:rPr lang="en-US" sz="4500" kern="1200" dirty="0" err="1" smtClean="0">
              <a:latin typeface="Preeti" pitchFamily="2" charset="0"/>
            </a:rPr>
            <a:t>rgf</a:t>
          </a:r>
          <a:r>
            <a:rPr lang="en-US" sz="4500" kern="1200" dirty="0" smtClean="0">
              <a:latin typeface="Preeti" pitchFamily="2" charset="0"/>
            </a:rPr>
            <a:t> </a:t>
          </a:r>
          <a:r>
            <a:rPr lang="en-US" sz="4500" kern="1200" dirty="0" err="1" smtClean="0">
              <a:latin typeface="Preeti" pitchFamily="2" charset="0"/>
            </a:rPr>
            <a:t>dfUg</a:t>
          </a:r>
          <a:r>
            <a:rPr lang="en-US" sz="4500" kern="1200" dirty="0" smtClean="0">
              <a:latin typeface="Preeti" pitchFamily="2" charset="0"/>
            </a:rPr>
            <a:t>] </a:t>
          </a:r>
          <a:r>
            <a:rPr lang="en-US" sz="4500" kern="1200" dirty="0" err="1" smtClean="0">
              <a:latin typeface="Preeti" pitchFamily="2" charset="0"/>
            </a:rPr>
            <a:t>xs</a:t>
          </a:r>
          <a:endParaRPr lang="en-US" sz="4500" kern="1200" dirty="0">
            <a:latin typeface="Preeti" pitchFamily="2" charset="0"/>
          </a:endParaRPr>
        </a:p>
      </dsp:txBody>
      <dsp:txXfrm>
        <a:off x="311231" y="2275475"/>
        <a:ext cx="3144582" cy="1587381"/>
      </dsp:txXfrm>
    </dsp:sp>
    <dsp:sp modelId="{2F3300C4-CC28-4BA5-BDF2-060144D4A9AF}">
      <dsp:nvSpPr>
        <dsp:cNvPr id="0" name=""/>
        <dsp:cNvSpPr/>
      </dsp:nvSpPr>
      <dsp:spPr>
        <a:xfrm>
          <a:off x="228608" y="4038592"/>
          <a:ext cx="1831468" cy="20531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>
              <a:latin typeface="Preeti" pitchFamily="2" charset="0"/>
            </a:rPr>
            <a:t>cfkm</a:t>
          </a:r>
          <a:r>
            <a:rPr lang="en-US" sz="3800" kern="1200" dirty="0" smtClean="0">
              <a:latin typeface="Preeti" pitchFamily="2" charset="0"/>
            </a:rPr>
            <a:t>\</a:t>
          </a:r>
          <a:r>
            <a:rPr lang="en-US" sz="3800" kern="1200" dirty="0" err="1" smtClean="0">
              <a:latin typeface="Preeti" pitchFamily="2" charset="0"/>
            </a:rPr>
            <a:t>gf</a:t>
          </a:r>
          <a:r>
            <a:rPr lang="en-US" sz="3800" kern="1200" dirty="0" smtClean="0">
              <a:latin typeface="Preeti" pitchFamily="2" charset="0"/>
            </a:rPr>
            <a:t>] ;/f]</a:t>
          </a:r>
          <a:r>
            <a:rPr lang="en-US" sz="3800" kern="1200" dirty="0" err="1" smtClean="0">
              <a:latin typeface="Preeti" pitchFamily="2" charset="0"/>
            </a:rPr>
            <a:t>sf</a:t>
          </a:r>
          <a:r>
            <a:rPr lang="en-US" sz="3800" kern="1200" dirty="0" smtClean="0">
              <a:latin typeface="Preeti" pitchFamily="2" charset="0"/>
            </a:rPr>
            <a:t>/</a:t>
          </a:r>
          <a:r>
            <a:rPr lang="en-US" sz="3800" kern="1200" dirty="0" err="1" smtClean="0">
              <a:latin typeface="Preeti" pitchFamily="2" charset="0"/>
            </a:rPr>
            <a:t>sf</a:t>
          </a:r>
          <a:r>
            <a:rPr lang="en-US" sz="3800" kern="1200" dirty="0" smtClean="0">
              <a:latin typeface="Preeti" pitchFamily="2" charset="0"/>
            </a:rPr>
            <a:t>]</a:t>
          </a:r>
          <a:endParaRPr lang="en-US" sz="3800" kern="1200" dirty="0">
            <a:latin typeface="Preeti" pitchFamily="2" charset="0"/>
          </a:endParaRPr>
        </a:p>
      </dsp:txBody>
      <dsp:txXfrm>
        <a:off x="282250" y="4092234"/>
        <a:ext cx="1724184" cy="1945820"/>
      </dsp:txXfrm>
    </dsp:sp>
    <dsp:sp modelId="{BD211115-08B5-4C24-A094-592AE5C90BA4}">
      <dsp:nvSpPr>
        <dsp:cNvPr id="0" name=""/>
        <dsp:cNvSpPr/>
      </dsp:nvSpPr>
      <dsp:spPr>
        <a:xfrm>
          <a:off x="2624736" y="4085228"/>
          <a:ext cx="1831468" cy="20531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Preeti" pitchFamily="2" charset="0"/>
            </a:rPr>
            <a:t>;</a:t>
          </a:r>
          <a:r>
            <a:rPr lang="en-US" sz="3800" kern="1200" dirty="0" err="1" smtClean="0">
              <a:latin typeface="Preeti" pitchFamily="2" charset="0"/>
            </a:rPr>
            <a:t>fj</a:t>
          </a:r>
          <a:r>
            <a:rPr lang="en-US" sz="3800" kern="1200" dirty="0" smtClean="0">
              <a:latin typeface="Preeti" pitchFamily="2" charset="0"/>
            </a:rPr>
            <a:t>{</a:t>
          </a:r>
          <a:r>
            <a:rPr lang="en-US" sz="3800" kern="1200" dirty="0" err="1" smtClean="0">
              <a:latin typeface="Preeti" pitchFamily="2" charset="0"/>
            </a:rPr>
            <a:t>hlgs</a:t>
          </a:r>
          <a:r>
            <a:rPr lang="en-US" sz="3800" kern="1200" dirty="0" smtClean="0">
              <a:latin typeface="Preeti" pitchFamily="2" charset="0"/>
            </a:rPr>
            <a:t> </a:t>
          </a:r>
          <a:r>
            <a:rPr lang="en-US" sz="3800" kern="1200" dirty="0" err="1" smtClean="0">
              <a:latin typeface="Preeti" pitchFamily="2" charset="0"/>
            </a:rPr>
            <a:t>rf;f</a:t>
          </a:r>
          <a:r>
            <a:rPr lang="en-US" sz="3800" kern="1200" dirty="0" smtClean="0">
              <a:latin typeface="Preeti" pitchFamily="2" charset="0"/>
            </a:rPr>
            <a:t>]</a:t>
          </a:r>
          <a:r>
            <a:rPr lang="en-US" sz="3800" kern="1200" dirty="0" err="1" smtClean="0">
              <a:latin typeface="Preeti" pitchFamily="2" charset="0"/>
            </a:rPr>
            <a:t>sf</a:t>
          </a:r>
          <a:r>
            <a:rPr lang="en-US" sz="3800" kern="1200" dirty="0" smtClean="0">
              <a:latin typeface="Preeti" pitchFamily="2" charset="0"/>
            </a:rPr>
            <a:t>]</a:t>
          </a:r>
          <a:endParaRPr lang="en-US" sz="3800" kern="1200" dirty="0">
            <a:latin typeface="Preeti" pitchFamily="2" charset="0"/>
          </a:endParaRPr>
        </a:p>
      </dsp:txBody>
      <dsp:txXfrm>
        <a:off x="2678378" y="4138870"/>
        <a:ext cx="1724184" cy="1945820"/>
      </dsp:txXfrm>
    </dsp:sp>
    <dsp:sp modelId="{941318AA-5A3E-4FFB-B94C-8BE121B9C0D4}">
      <dsp:nvSpPr>
        <dsp:cNvPr id="0" name=""/>
        <dsp:cNvSpPr/>
      </dsp:nvSpPr>
      <dsp:spPr>
        <a:xfrm>
          <a:off x="3907295" y="2226089"/>
          <a:ext cx="3237798" cy="1686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smtClean="0">
              <a:latin typeface="Preeti" pitchFamily="2" charset="0"/>
            </a:rPr>
            <a:t>;"rgf kfpg] xs </a:t>
          </a:r>
          <a:endParaRPr lang="en-US" sz="4500" kern="1200" dirty="0">
            <a:latin typeface="Preeti" pitchFamily="2" charset="0"/>
          </a:endParaRPr>
        </a:p>
      </dsp:txBody>
      <dsp:txXfrm>
        <a:off x="3956681" y="2275475"/>
        <a:ext cx="3139026" cy="1587381"/>
      </dsp:txXfrm>
    </dsp:sp>
    <dsp:sp modelId="{E745A4A0-850F-40D6-8315-C65F5BF6B37E}">
      <dsp:nvSpPr>
        <dsp:cNvPr id="0" name=""/>
        <dsp:cNvSpPr/>
      </dsp:nvSpPr>
      <dsp:spPr>
        <a:xfrm>
          <a:off x="5257802" y="4085228"/>
          <a:ext cx="1831468" cy="20531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err="1" smtClean="0">
              <a:latin typeface="Preeti" pitchFamily="2" charset="0"/>
            </a:rPr>
            <a:t>h'g;'s</a:t>
          </a:r>
          <a:r>
            <a:rPr lang="en-US" sz="4500" kern="1200" dirty="0" smtClean="0">
              <a:latin typeface="Preeti" pitchFamily="2" charset="0"/>
            </a:rPr>
            <a:t>} </a:t>
          </a:r>
          <a:r>
            <a:rPr lang="en-US" sz="4500" kern="1200" dirty="0" err="1" smtClean="0">
              <a:latin typeface="Preeti" pitchFamily="2" charset="0"/>
            </a:rPr>
            <a:t>laifosf</a:t>
          </a:r>
          <a:r>
            <a:rPr lang="en-US" sz="4500" kern="1200" dirty="0" smtClean="0">
              <a:latin typeface="Preeti" pitchFamily="2" charset="0"/>
            </a:rPr>
            <a:t>] ;"</a:t>
          </a:r>
          <a:r>
            <a:rPr lang="en-US" sz="4500" kern="1200" dirty="0" err="1" smtClean="0">
              <a:latin typeface="Preeti" pitchFamily="2" charset="0"/>
            </a:rPr>
            <a:t>rgf</a:t>
          </a:r>
          <a:endParaRPr lang="en-US" sz="4500" kern="1200" dirty="0">
            <a:latin typeface="Preeti" pitchFamily="2" charset="0"/>
          </a:endParaRPr>
        </a:p>
      </dsp:txBody>
      <dsp:txXfrm>
        <a:off x="5311444" y="4138870"/>
        <a:ext cx="1724184" cy="19458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83778-8873-493D-9566-4E203A183FFA}">
      <dsp:nvSpPr>
        <dsp:cNvPr id="0" name=""/>
        <dsp:cNvSpPr/>
      </dsp:nvSpPr>
      <dsp:spPr>
        <a:xfrm>
          <a:off x="4572000" y="986451"/>
          <a:ext cx="3558584" cy="10593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2161"/>
              </a:lnTo>
              <a:lnTo>
                <a:pt x="3558584" y="852161"/>
              </a:lnTo>
              <a:lnTo>
                <a:pt x="3558584" y="105931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FC7B52-A75F-460C-B791-0412EA097E16}">
      <dsp:nvSpPr>
        <dsp:cNvPr id="0" name=""/>
        <dsp:cNvSpPr/>
      </dsp:nvSpPr>
      <dsp:spPr>
        <a:xfrm>
          <a:off x="4572000" y="986451"/>
          <a:ext cx="1182262" cy="1052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5656"/>
              </a:lnTo>
              <a:lnTo>
                <a:pt x="1182262" y="845656"/>
              </a:lnTo>
              <a:lnTo>
                <a:pt x="1182262" y="105281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BD646E-1EE0-4CB5-BFA2-DF5D7918E2B6}">
      <dsp:nvSpPr>
        <dsp:cNvPr id="0" name=""/>
        <dsp:cNvSpPr/>
      </dsp:nvSpPr>
      <dsp:spPr>
        <a:xfrm>
          <a:off x="3272448" y="986451"/>
          <a:ext cx="1299551" cy="1147149"/>
        </a:xfrm>
        <a:custGeom>
          <a:avLst/>
          <a:gdLst/>
          <a:ahLst/>
          <a:cxnLst/>
          <a:rect l="0" t="0" r="0" b="0"/>
          <a:pathLst>
            <a:path>
              <a:moveTo>
                <a:pt x="1299551" y="0"/>
              </a:moveTo>
              <a:lnTo>
                <a:pt x="1299551" y="939994"/>
              </a:lnTo>
              <a:lnTo>
                <a:pt x="0" y="939994"/>
              </a:lnTo>
              <a:lnTo>
                <a:pt x="0" y="114714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041FD3-3656-4119-A9F7-B4A3AF45B6A9}">
      <dsp:nvSpPr>
        <dsp:cNvPr id="0" name=""/>
        <dsp:cNvSpPr/>
      </dsp:nvSpPr>
      <dsp:spPr>
        <a:xfrm>
          <a:off x="1012508" y="986451"/>
          <a:ext cx="3559491" cy="1059316"/>
        </a:xfrm>
        <a:custGeom>
          <a:avLst/>
          <a:gdLst/>
          <a:ahLst/>
          <a:cxnLst/>
          <a:rect l="0" t="0" r="0" b="0"/>
          <a:pathLst>
            <a:path>
              <a:moveTo>
                <a:pt x="3559491" y="0"/>
              </a:moveTo>
              <a:lnTo>
                <a:pt x="3559491" y="852161"/>
              </a:lnTo>
              <a:lnTo>
                <a:pt x="0" y="852161"/>
              </a:lnTo>
              <a:lnTo>
                <a:pt x="0" y="105931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A7257-D6F7-4058-B55B-F3D02B05028E}">
      <dsp:nvSpPr>
        <dsp:cNvPr id="0" name=""/>
        <dsp:cNvSpPr/>
      </dsp:nvSpPr>
      <dsp:spPr>
        <a:xfrm>
          <a:off x="2686052" y="0"/>
          <a:ext cx="3771894" cy="986451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sz="40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40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Preeti" pitchFamily="2" charset="0"/>
            </a:rPr>
            <a:t>k|jfxdf</a:t>
          </a:r>
          <a:r>
            <a:rPr lang="en-US" sz="40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Preeti" pitchFamily="2" charset="0"/>
            </a:rPr>
            <a:t>afWo</a:t>
          </a:r>
          <a:r>
            <a:rPr lang="en-US" sz="40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Preeti" pitchFamily="2" charset="0"/>
            </a:rPr>
            <a:t>gx'g</a:t>
          </a:r>
          <a:r>
            <a:rPr lang="en-US" sz="4000" kern="1200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sz="4000" kern="1200" dirty="0" err="1" smtClean="0">
              <a:solidFill>
                <a:schemeClr val="tx1"/>
              </a:solidFill>
              <a:latin typeface="Preeti" pitchFamily="2" charset="0"/>
            </a:rPr>
            <a:t>laifox</a:t>
          </a:r>
          <a:r>
            <a:rPr lang="en-US" sz="4000" kern="1200" dirty="0" smtClean="0">
              <a:solidFill>
                <a:schemeClr val="tx1"/>
              </a:solidFill>
              <a:latin typeface="Preeti" pitchFamily="2" charset="0"/>
            </a:rPr>
            <a:t>?</a:t>
          </a:r>
          <a:endParaRPr lang="en-US" sz="40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2686052" y="0"/>
        <a:ext cx="3771894" cy="986451"/>
      </dsp:txXfrm>
    </dsp:sp>
    <dsp:sp modelId="{5932B1B4-E315-4BE6-88AF-F092F40016A9}">
      <dsp:nvSpPr>
        <dsp:cNvPr id="0" name=""/>
        <dsp:cNvSpPr/>
      </dsp:nvSpPr>
      <dsp:spPr>
        <a:xfrm>
          <a:off x="26057" y="2045767"/>
          <a:ext cx="1972902" cy="3923403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347663" lvl="0" indent="-347663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r>
            <a:rPr lang="en-US" sz="3600" kern="1200" dirty="0" smtClean="0">
              <a:solidFill>
                <a:schemeClr val="tx1"/>
              </a:solidFill>
              <a:latin typeface="Preeti" pitchFamily="2" charset="0"/>
            </a:rPr>
            <a:t>) 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;fj{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ef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}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d;Qfdf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vnn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kg]{</a:t>
          </a:r>
        </a:p>
        <a:p>
          <a:pPr marL="347663" lvl="0" indent="-347663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)	;'/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Iffdf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c;/ kg]{</a:t>
          </a:r>
        </a:p>
        <a:p>
          <a:pPr marL="347663" lvl="0" indent="-347663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)	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cGt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/f{li6«o ;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DaGwdf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vnn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kg</a:t>
          </a:r>
          <a:r>
            <a:rPr lang="en-US" sz="3600" kern="1200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sz="36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26057" y="2045767"/>
        <a:ext cx="1972902" cy="3923403"/>
      </dsp:txXfrm>
    </dsp:sp>
    <dsp:sp modelId="{6F82B299-5AA7-4576-BCF1-242D0B1A0EE9}">
      <dsp:nvSpPr>
        <dsp:cNvPr id="0" name=""/>
        <dsp:cNvSpPr/>
      </dsp:nvSpPr>
      <dsp:spPr>
        <a:xfrm>
          <a:off x="2285997" y="2133601"/>
          <a:ext cx="1972902" cy="3032272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347663" lvl="0" indent="-347663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) 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ck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fwsf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] cg';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Gwfgdf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c;/ kg</a:t>
          </a:r>
          <a:r>
            <a:rPr lang="en-US" sz="3600" kern="1200" dirty="0" smtClean="0">
              <a:solidFill>
                <a:schemeClr val="tx1"/>
              </a:solidFill>
              <a:latin typeface="Preeti" pitchFamily="2" charset="0"/>
            </a:rPr>
            <a:t>]{</a:t>
          </a:r>
        </a:p>
        <a:p>
          <a:pPr marL="347663" lvl="0" indent="-347663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endParaRPr lang="en-US" sz="3600" kern="1200" dirty="0" smtClean="0">
            <a:solidFill>
              <a:schemeClr val="tx1"/>
            </a:solidFill>
            <a:latin typeface="Preeti" pitchFamily="2" charset="0"/>
          </a:endParaRPr>
        </a:p>
        <a:p>
          <a:pPr marL="347663" lvl="0" indent="-347663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endParaRPr lang="en-US" sz="3600" kern="1200" dirty="0" smtClean="0">
            <a:solidFill>
              <a:schemeClr val="tx1"/>
            </a:solidFill>
            <a:latin typeface="Preeti" pitchFamily="2" charset="0"/>
          </a:endParaRPr>
        </a:p>
        <a:p>
          <a:pPr marL="347663" lvl="0" indent="-347663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endParaRPr lang="en-US" sz="36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2285997" y="2133601"/>
        <a:ext cx="1972902" cy="3032272"/>
      </dsp:txXfrm>
    </dsp:sp>
    <dsp:sp modelId="{528965F2-2A7A-4DD8-96DB-0277395C363C}">
      <dsp:nvSpPr>
        <dsp:cNvPr id="0" name=""/>
        <dsp:cNvSpPr/>
      </dsp:nvSpPr>
      <dsp:spPr>
        <a:xfrm>
          <a:off x="4767810" y="2039262"/>
          <a:ext cx="1972902" cy="4099070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347663" lvl="0" indent="-347663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) 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cfly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{s 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lxtdf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c;/ kg]{</a:t>
          </a:r>
        </a:p>
        <a:p>
          <a:pPr marL="347663" lvl="0" indent="-347663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)	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af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}l4s 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lxtdf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c;/ kg]{</a:t>
          </a:r>
        </a:p>
        <a:p>
          <a:pPr marL="347663" lvl="0" indent="-347663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)	a}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lsË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uf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]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kgLotdf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c;/ kg</a:t>
          </a:r>
          <a:r>
            <a:rPr lang="en-US" sz="3600" kern="1200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sz="36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4767810" y="2039262"/>
        <a:ext cx="1972902" cy="4099070"/>
      </dsp:txXfrm>
    </dsp:sp>
    <dsp:sp modelId="{67B7A69F-5F17-48AE-BADE-6C040158DA96}">
      <dsp:nvSpPr>
        <dsp:cNvPr id="0" name=""/>
        <dsp:cNvSpPr/>
      </dsp:nvSpPr>
      <dsp:spPr>
        <a:xfrm>
          <a:off x="7144132" y="2045767"/>
          <a:ext cx="1972902" cy="4052529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347663" lvl="0" indent="-347663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endParaRPr lang="en-US" sz="3600" kern="1200" dirty="0" smtClean="0">
            <a:solidFill>
              <a:schemeClr val="tx1"/>
            </a:solidFill>
            <a:latin typeface="Preeti" pitchFamily="2" charset="0"/>
          </a:endParaRPr>
        </a:p>
        <a:p>
          <a:pPr marL="347663" lvl="0" indent="-347663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endParaRPr lang="en-US" sz="3600" kern="1200" dirty="0" smtClean="0">
            <a:solidFill>
              <a:schemeClr val="tx1"/>
            </a:solidFill>
            <a:latin typeface="Preeti" pitchFamily="2" charset="0"/>
          </a:endParaRPr>
        </a:p>
        <a:p>
          <a:pPr marL="347663" lvl="0" indent="-347663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r>
            <a:rPr lang="en-US" sz="3600" kern="1200" dirty="0" smtClean="0">
              <a:solidFill>
                <a:schemeClr val="tx1"/>
              </a:solidFill>
              <a:latin typeface="Preeti" pitchFamily="2" charset="0"/>
            </a:rPr>
            <a:t>)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	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hflto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;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befj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e8\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lsg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laifo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,</a:t>
          </a:r>
        </a:p>
        <a:p>
          <a:pPr marL="347663" lvl="0" indent="-347663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	 /</a:t>
          </a:r>
        </a:p>
        <a:p>
          <a:pPr marL="347663" lvl="0" indent="-347663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	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JolQmut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uf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]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kgLotfsf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Preeti" pitchFamily="2" charset="0"/>
            </a:rPr>
            <a:t>laifox</a:t>
          </a:r>
          <a:r>
            <a:rPr lang="en-US" sz="3200" kern="1200" dirty="0" smtClean="0">
              <a:solidFill>
                <a:schemeClr val="tx1"/>
              </a:solidFill>
              <a:latin typeface="Preeti" pitchFamily="2" charset="0"/>
            </a:rPr>
            <a:t>?</a:t>
          </a:r>
        </a:p>
        <a:p>
          <a:pPr marL="347663" lvl="0" indent="-347663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endParaRPr lang="en-US" sz="3600" kern="1200" dirty="0" smtClean="0">
            <a:solidFill>
              <a:schemeClr val="tx1"/>
            </a:solidFill>
            <a:latin typeface="Preeti" pitchFamily="2" charset="0"/>
          </a:endParaRPr>
        </a:p>
        <a:p>
          <a:pPr marL="347663" lvl="0" indent="-347663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endParaRPr lang="en-US" sz="3600" kern="1200" dirty="0" smtClean="0">
            <a:solidFill>
              <a:schemeClr val="tx1"/>
            </a:solidFill>
            <a:latin typeface="Preeti" pitchFamily="2" charset="0"/>
          </a:endParaRPr>
        </a:p>
        <a:p>
          <a:pPr marL="347663" lvl="0" indent="-347663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47663" algn="l"/>
            </a:tabLst>
          </a:pPr>
          <a:endParaRPr lang="en-US" sz="36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7144132" y="2045767"/>
        <a:ext cx="1972902" cy="405252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025EE-47BD-4E1F-ACF2-43DD5D369626}">
      <dsp:nvSpPr>
        <dsp:cNvPr id="0" name=""/>
        <dsp:cNvSpPr/>
      </dsp:nvSpPr>
      <dsp:spPr>
        <a:xfrm>
          <a:off x="104929" y="266056"/>
          <a:ext cx="4449548" cy="1374278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of]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df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}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lns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xs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xf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sz="34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104929" y="266056"/>
        <a:ext cx="4449548" cy="1374278"/>
      </dsp:txXfrm>
    </dsp:sp>
    <dsp:sp modelId="{D416C80F-D3A2-4538-86D1-9F9BBA4CAC69}">
      <dsp:nvSpPr>
        <dsp:cNvPr id="0" name=""/>
        <dsp:cNvSpPr/>
      </dsp:nvSpPr>
      <dsp:spPr>
        <a:xfrm>
          <a:off x="4694451" y="269945"/>
          <a:ext cx="4449548" cy="1374278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;+s6sfnsf]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l;ldt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calwdf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afx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]s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slxNo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}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lgnDag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x'Fb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}g</a:t>
          </a:r>
          <a:endParaRPr lang="en-US" sz="34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4694451" y="269945"/>
        <a:ext cx="4449548" cy="1374278"/>
      </dsp:txXfrm>
    </dsp:sp>
    <dsp:sp modelId="{99C67AE0-48AB-4578-BAE9-5A87BBF46896}">
      <dsp:nvSpPr>
        <dsp:cNvPr id="0" name=""/>
        <dsp:cNvSpPr/>
      </dsp:nvSpPr>
      <dsp:spPr>
        <a:xfrm>
          <a:off x="95332" y="1820210"/>
          <a:ext cx="4449548" cy="1374278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;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jf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]{Rr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cbfnt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 /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pRr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cbfntn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cfb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]z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ug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{ ;S5g\</a:t>
          </a:r>
          <a:endParaRPr lang="en-US" sz="34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95332" y="1820210"/>
        <a:ext cx="4449548" cy="1374278"/>
      </dsp:txXfrm>
    </dsp:sp>
    <dsp:sp modelId="{7D3D472C-9FC5-4158-A60E-6CC0FB4F45F0}">
      <dsp:nvSpPr>
        <dsp:cNvPr id="0" name=""/>
        <dsp:cNvSpPr/>
      </dsp:nvSpPr>
      <dsp:spPr>
        <a:xfrm>
          <a:off x="4694451" y="1834324"/>
          <a:ext cx="4449548" cy="1374278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k/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dfb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]z,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k|ltif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]w,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pTk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|]if0f,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aGbL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k|TofIfLs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/0f,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/ k[R5f</a:t>
          </a:r>
          <a:endParaRPr lang="en-US" sz="34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4694451" y="1834324"/>
        <a:ext cx="4449548" cy="1374278"/>
      </dsp:txXfrm>
    </dsp:sp>
    <dsp:sp modelId="{B707272A-F706-4A0B-8D47-A7841090E3CD}">
      <dsp:nvSpPr>
        <dsp:cNvPr id="0" name=""/>
        <dsp:cNvSpPr/>
      </dsp:nvSpPr>
      <dsp:spPr>
        <a:xfrm>
          <a:off x="84338" y="3344335"/>
          <a:ext cx="4449548" cy="1374278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;+/If0f, ;Da4{g /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k|rngdf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 /fli6«o ;"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cfof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]u 5</a:t>
          </a:r>
          <a:endParaRPr lang="en-US" sz="34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84338" y="3344335"/>
        <a:ext cx="4449548" cy="1374278"/>
      </dsp:txXfrm>
    </dsp:sp>
    <dsp:sp modelId="{FFB1918A-E35B-4853-B47D-57CB0E90F6D4}">
      <dsp:nvSpPr>
        <dsp:cNvPr id="0" name=""/>
        <dsp:cNvSpPr/>
      </dsp:nvSpPr>
      <dsp:spPr>
        <a:xfrm>
          <a:off x="4694451" y="3342796"/>
          <a:ext cx="4449548" cy="1374278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o;y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{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gful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ssf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xs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dWo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]sf] &gt;]i7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xs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400" kern="1200" dirty="0" err="1" smtClean="0">
              <a:solidFill>
                <a:schemeClr val="tx1"/>
              </a:solidFill>
              <a:latin typeface="Preeti" pitchFamily="2" charset="0"/>
            </a:rPr>
            <a:t>xf</a:t>
          </a:r>
          <a:r>
            <a:rPr lang="en-US" sz="3400" kern="1200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sz="34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4694451" y="3342796"/>
        <a:ext cx="4449548" cy="1374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D53E0-FAC7-4492-896F-B64837D84CB4}">
      <dsp:nvSpPr>
        <dsp:cNvPr id="0" name=""/>
        <dsp:cNvSpPr/>
      </dsp:nvSpPr>
      <dsp:spPr>
        <a:xfrm>
          <a:off x="3433393" y="2005041"/>
          <a:ext cx="2277213" cy="22772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Preeti" pitchFamily="2" charset="0"/>
            </a:rPr>
            <a:t>;"</a:t>
          </a:r>
          <a:r>
            <a:rPr lang="en-US" sz="3000" kern="1200" dirty="0" err="1" smtClean="0">
              <a:latin typeface="Preeti" pitchFamily="2" charset="0"/>
            </a:rPr>
            <a:t>rgf</a:t>
          </a:r>
          <a:r>
            <a:rPr lang="en-US" sz="3000" kern="1200" dirty="0" smtClean="0">
              <a:latin typeface="Preeti" pitchFamily="2" charset="0"/>
            </a:rPr>
            <a:t> </a:t>
          </a:r>
          <a:r>
            <a:rPr lang="en-US" sz="3000" kern="1200" dirty="0" err="1" smtClean="0">
              <a:latin typeface="Preeti" pitchFamily="2" charset="0"/>
            </a:rPr>
            <a:t>dfu</a:t>
          </a:r>
          <a:r>
            <a:rPr lang="en-US" sz="3000" kern="1200" dirty="0" smtClean="0">
              <a:latin typeface="Preeti" pitchFamily="2" charset="0"/>
            </a:rPr>
            <a:t> </a:t>
          </a:r>
          <a:r>
            <a:rPr lang="en-US" sz="3000" kern="1200" dirty="0" err="1" smtClean="0">
              <a:latin typeface="Preeti" pitchFamily="2" charset="0"/>
            </a:rPr>
            <a:t>ug</a:t>
          </a:r>
          <a:r>
            <a:rPr lang="en-US" sz="3000" kern="1200" dirty="0" smtClean="0">
              <a:latin typeface="Preeti" pitchFamily="2" charset="0"/>
            </a:rPr>
            <a:t>{ ;</a:t>
          </a:r>
          <a:r>
            <a:rPr lang="en-US" sz="3000" kern="1200" dirty="0" err="1" smtClean="0">
              <a:latin typeface="Preeti" pitchFamily="2" charset="0"/>
            </a:rPr>
            <a:t>lsg</a:t>
          </a:r>
          <a:r>
            <a:rPr lang="en-US" sz="3000" kern="1200" dirty="0" smtClean="0">
              <a:latin typeface="Preeti" pitchFamily="2" charset="0"/>
            </a:rPr>
            <a:t>] ;</a:t>
          </a:r>
          <a:r>
            <a:rPr lang="en-US" sz="3000" kern="1200" dirty="0" err="1" smtClean="0">
              <a:latin typeface="Preeti" pitchFamily="2" charset="0"/>
            </a:rPr>
            <a:t>fj</a:t>
          </a:r>
          <a:r>
            <a:rPr lang="en-US" sz="3000" kern="1200" dirty="0" smtClean="0">
              <a:latin typeface="Preeti" pitchFamily="2" charset="0"/>
            </a:rPr>
            <a:t>{</a:t>
          </a:r>
          <a:r>
            <a:rPr lang="en-US" sz="3000" kern="1200" dirty="0" err="1" smtClean="0">
              <a:latin typeface="Preeti" pitchFamily="2" charset="0"/>
            </a:rPr>
            <a:t>hlgs</a:t>
          </a:r>
          <a:r>
            <a:rPr lang="en-US" sz="3000" kern="1200" dirty="0" smtClean="0">
              <a:latin typeface="Preeti" pitchFamily="2" charset="0"/>
            </a:rPr>
            <a:t> </a:t>
          </a:r>
          <a:r>
            <a:rPr lang="en-US" sz="3000" kern="1200" dirty="0" err="1" smtClean="0">
              <a:latin typeface="Preeti" pitchFamily="2" charset="0"/>
            </a:rPr>
            <a:t>lgsfox</a:t>
          </a:r>
          <a:r>
            <a:rPr lang="en-US" sz="3000" kern="1200" dirty="0" smtClean="0">
              <a:latin typeface="Preeti" pitchFamily="2" charset="0"/>
            </a:rPr>
            <a:t>?</a:t>
          </a:r>
          <a:endParaRPr lang="en-US" sz="3000" kern="1200" dirty="0">
            <a:latin typeface="Preeti" pitchFamily="2" charset="0"/>
          </a:endParaRPr>
        </a:p>
      </dsp:txBody>
      <dsp:txXfrm>
        <a:off x="3766883" y="2338531"/>
        <a:ext cx="1610233" cy="1610233"/>
      </dsp:txXfrm>
    </dsp:sp>
    <dsp:sp modelId="{1CB85A44-B521-450D-A18F-932B3381966D}">
      <dsp:nvSpPr>
        <dsp:cNvPr id="0" name=""/>
        <dsp:cNvSpPr/>
      </dsp:nvSpPr>
      <dsp:spPr>
        <a:xfrm rot="13037160">
          <a:off x="2401149" y="2014351"/>
          <a:ext cx="1408928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1408928" y="12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>
            <a:latin typeface="Preeti" pitchFamily="2" charset="0"/>
          </a:endParaRPr>
        </a:p>
      </dsp:txBody>
      <dsp:txXfrm rot="10800000">
        <a:off x="3070390" y="1991903"/>
        <a:ext cx="70446" cy="70446"/>
      </dsp:txXfrm>
    </dsp:sp>
    <dsp:sp modelId="{64F92951-3A94-4E36-9BD7-BA925428B008}">
      <dsp:nvSpPr>
        <dsp:cNvPr id="0" name=""/>
        <dsp:cNvSpPr/>
      </dsp:nvSpPr>
      <dsp:spPr>
        <a:xfrm>
          <a:off x="1002962" y="221235"/>
          <a:ext cx="1717693" cy="17176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Preeti" pitchFamily="2" charset="0"/>
            </a:rPr>
            <a:t>;+3Lo ;/</a:t>
          </a:r>
          <a:r>
            <a:rPr lang="en-US" sz="3000" kern="1200" dirty="0" err="1" smtClean="0">
              <a:latin typeface="Preeti" pitchFamily="2" charset="0"/>
            </a:rPr>
            <a:t>sf</a:t>
          </a:r>
          <a:r>
            <a:rPr lang="en-US" sz="3000" kern="1200" dirty="0" smtClean="0">
              <a:latin typeface="Preeti" pitchFamily="2" charset="0"/>
            </a:rPr>
            <a:t>/</a:t>
          </a:r>
          <a:endParaRPr lang="en-US" sz="3000" kern="1200" dirty="0">
            <a:latin typeface="Preeti" pitchFamily="2" charset="0"/>
          </a:endParaRPr>
        </a:p>
      </dsp:txBody>
      <dsp:txXfrm>
        <a:off x="1254512" y="472785"/>
        <a:ext cx="1214593" cy="1214593"/>
      </dsp:txXfrm>
    </dsp:sp>
    <dsp:sp modelId="{5F6BE75F-F297-4970-A5F2-99F080AF995C}">
      <dsp:nvSpPr>
        <dsp:cNvPr id="0" name=""/>
        <dsp:cNvSpPr/>
      </dsp:nvSpPr>
      <dsp:spPr>
        <a:xfrm rot="15038023">
          <a:off x="3911877" y="1856506"/>
          <a:ext cx="424380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424380" y="12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 rot="10800000">
        <a:off x="4113458" y="1858672"/>
        <a:ext cx="21219" cy="21219"/>
      </dsp:txXfrm>
    </dsp:sp>
    <dsp:sp modelId="{81DC8888-581A-47BC-8900-293304D7F4A0}">
      <dsp:nvSpPr>
        <dsp:cNvPr id="0" name=""/>
        <dsp:cNvSpPr/>
      </dsp:nvSpPr>
      <dsp:spPr>
        <a:xfrm>
          <a:off x="2910058" y="0"/>
          <a:ext cx="1717693" cy="17176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latin typeface="Preeti" pitchFamily="2" charset="0"/>
            </a:rPr>
            <a:t>k|fb</a:t>
          </a:r>
          <a:r>
            <a:rPr lang="en-US" sz="3000" kern="1200" dirty="0" smtClean="0">
              <a:latin typeface="Preeti" pitchFamily="2" charset="0"/>
            </a:rPr>
            <a:t>]</a:t>
          </a:r>
          <a:r>
            <a:rPr lang="en-US" sz="3000" kern="1200" dirty="0" err="1" smtClean="0">
              <a:latin typeface="Preeti" pitchFamily="2" charset="0"/>
            </a:rPr>
            <a:t>lzs</a:t>
          </a:r>
          <a:r>
            <a:rPr lang="en-US" sz="3000" kern="1200" dirty="0" smtClean="0">
              <a:latin typeface="Preeti" pitchFamily="2" charset="0"/>
            </a:rPr>
            <a:t> ;/</a:t>
          </a:r>
          <a:r>
            <a:rPr lang="en-US" sz="3000" kern="1200" dirty="0" err="1" smtClean="0">
              <a:latin typeface="Preeti" pitchFamily="2" charset="0"/>
            </a:rPr>
            <a:t>sf</a:t>
          </a:r>
          <a:r>
            <a:rPr lang="en-US" sz="3000" kern="1200" dirty="0" smtClean="0">
              <a:latin typeface="Preeti" pitchFamily="2" charset="0"/>
            </a:rPr>
            <a:t>/</a:t>
          </a:r>
          <a:endParaRPr lang="en-US" sz="3000" kern="1200" dirty="0">
            <a:latin typeface="Preeti" pitchFamily="2" charset="0"/>
          </a:endParaRPr>
        </a:p>
      </dsp:txBody>
      <dsp:txXfrm>
        <a:off x="3161608" y="251550"/>
        <a:ext cx="1214593" cy="1214593"/>
      </dsp:txXfrm>
    </dsp:sp>
    <dsp:sp modelId="{B8CCD12D-BAB8-47EB-8B9C-1C534C6DF787}">
      <dsp:nvSpPr>
        <dsp:cNvPr id="0" name=""/>
        <dsp:cNvSpPr/>
      </dsp:nvSpPr>
      <dsp:spPr>
        <a:xfrm rot="18027037">
          <a:off x="4988028" y="1867886"/>
          <a:ext cx="652924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652924" y="12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298166" y="1864338"/>
        <a:ext cx="32646" cy="32646"/>
      </dsp:txXfrm>
    </dsp:sp>
    <dsp:sp modelId="{EF282FF9-8E5F-4B4A-B3AA-27A0701628DB}">
      <dsp:nvSpPr>
        <dsp:cNvPr id="0" name=""/>
        <dsp:cNvSpPr/>
      </dsp:nvSpPr>
      <dsp:spPr>
        <a:xfrm>
          <a:off x="5056352" y="0"/>
          <a:ext cx="1717693" cy="17176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Preeti" pitchFamily="2" charset="0"/>
            </a:rPr>
            <a:t>:</a:t>
          </a:r>
          <a:r>
            <a:rPr lang="en-US" sz="3000" kern="1200" dirty="0" err="1" smtClean="0">
              <a:latin typeface="Preeti" pitchFamily="2" charset="0"/>
            </a:rPr>
            <a:t>yfgLo</a:t>
          </a:r>
          <a:r>
            <a:rPr lang="en-US" sz="3000" kern="1200" dirty="0" smtClean="0">
              <a:latin typeface="Preeti" pitchFamily="2" charset="0"/>
            </a:rPr>
            <a:t> </a:t>
          </a:r>
          <a:r>
            <a:rPr lang="en-US" sz="3000" kern="1200" dirty="0" err="1" smtClean="0">
              <a:latin typeface="Preeti" pitchFamily="2" charset="0"/>
            </a:rPr>
            <a:t>tx</a:t>
          </a:r>
          <a:endParaRPr lang="en-US" sz="3000" kern="1200" dirty="0">
            <a:latin typeface="Preeti" pitchFamily="2" charset="0"/>
          </a:endParaRPr>
        </a:p>
      </dsp:txBody>
      <dsp:txXfrm>
        <a:off x="5307902" y="251550"/>
        <a:ext cx="1214593" cy="1214593"/>
      </dsp:txXfrm>
    </dsp:sp>
    <dsp:sp modelId="{A2D3902E-9E8C-4B26-860C-9219BB0DF56E}">
      <dsp:nvSpPr>
        <dsp:cNvPr id="0" name=""/>
        <dsp:cNvSpPr/>
      </dsp:nvSpPr>
      <dsp:spPr>
        <a:xfrm rot="20113992">
          <a:off x="5552835" y="2412296"/>
          <a:ext cx="1153351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1153351" y="12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6100677" y="2396237"/>
        <a:ext cx="57667" cy="57667"/>
      </dsp:txXfrm>
    </dsp:sp>
    <dsp:sp modelId="{297C2AAA-D67B-4183-8406-C0F52D9C70AC}">
      <dsp:nvSpPr>
        <dsp:cNvPr id="0" name=""/>
        <dsp:cNvSpPr/>
      </dsp:nvSpPr>
      <dsp:spPr>
        <a:xfrm>
          <a:off x="6574148" y="964847"/>
          <a:ext cx="1717693" cy="17176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Preeti" pitchFamily="2" charset="0"/>
            </a:rPr>
            <a:t>;+j}</a:t>
          </a:r>
          <a:r>
            <a:rPr lang="en-US" sz="3000" kern="1200" dirty="0" err="1" smtClean="0">
              <a:latin typeface="Preeti" pitchFamily="2" charset="0"/>
            </a:rPr>
            <a:t>wflgs</a:t>
          </a:r>
          <a:r>
            <a:rPr lang="en-US" sz="3000" kern="1200" dirty="0" smtClean="0">
              <a:latin typeface="Preeti" pitchFamily="2" charset="0"/>
            </a:rPr>
            <a:t> </a:t>
          </a:r>
          <a:r>
            <a:rPr lang="en-US" sz="3000" kern="1200" dirty="0" err="1" smtClean="0">
              <a:latin typeface="Preeti" pitchFamily="2" charset="0"/>
            </a:rPr>
            <a:t>c+ux</a:t>
          </a:r>
          <a:r>
            <a:rPr lang="en-US" sz="3000" kern="1200" dirty="0" smtClean="0">
              <a:latin typeface="Preeti" pitchFamily="2" charset="0"/>
            </a:rPr>
            <a:t>?</a:t>
          </a:r>
          <a:endParaRPr lang="en-US" sz="3000" kern="1200" dirty="0">
            <a:latin typeface="Preeti" pitchFamily="2" charset="0"/>
          </a:endParaRPr>
        </a:p>
      </dsp:txBody>
      <dsp:txXfrm>
        <a:off x="6825698" y="1216397"/>
        <a:ext cx="1214593" cy="1214593"/>
      </dsp:txXfrm>
    </dsp:sp>
    <dsp:sp modelId="{69CCB87F-4C8B-41FB-8BA4-BD459D5A0038}">
      <dsp:nvSpPr>
        <dsp:cNvPr id="0" name=""/>
        <dsp:cNvSpPr/>
      </dsp:nvSpPr>
      <dsp:spPr>
        <a:xfrm rot="686148">
          <a:off x="5678690" y="3449620"/>
          <a:ext cx="938085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938085" y="12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6124281" y="3438944"/>
        <a:ext cx="46904" cy="46904"/>
      </dsp:txXfrm>
    </dsp:sp>
    <dsp:sp modelId="{536D70B8-74C4-4BA9-AE78-E3B119AB930C}">
      <dsp:nvSpPr>
        <dsp:cNvPr id="0" name=""/>
        <dsp:cNvSpPr/>
      </dsp:nvSpPr>
      <dsp:spPr>
        <a:xfrm>
          <a:off x="6590414" y="2866829"/>
          <a:ext cx="1717693" cy="17176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Preeti" pitchFamily="2" charset="0"/>
            </a:rPr>
            <a:t>;a} </a:t>
          </a:r>
          <a:r>
            <a:rPr lang="en-US" sz="3000" kern="1200" dirty="0" err="1" smtClean="0">
              <a:latin typeface="Preeti" pitchFamily="2" charset="0"/>
            </a:rPr>
            <a:t>k|sf</a:t>
          </a:r>
          <a:r>
            <a:rPr lang="en-US" sz="3000" kern="1200" dirty="0" smtClean="0">
              <a:latin typeface="Preeti" pitchFamily="2" charset="0"/>
            </a:rPr>
            <a:t>/</a:t>
          </a:r>
          <a:r>
            <a:rPr lang="en-US" sz="3000" kern="1200" dirty="0" err="1" smtClean="0">
              <a:latin typeface="Preeti" pitchFamily="2" charset="0"/>
            </a:rPr>
            <a:t>sf</a:t>
          </a:r>
          <a:r>
            <a:rPr lang="en-US" sz="3000" kern="1200" dirty="0" smtClean="0">
              <a:latin typeface="Preeti" pitchFamily="2" charset="0"/>
            </a:rPr>
            <a:t> ;/</a:t>
          </a:r>
          <a:r>
            <a:rPr lang="en-US" sz="3000" kern="1200" dirty="0" err="1" smtClean="0">
              <a:latin typeface="Preeti" pitchFamily="2" charset="0"/>
            </a:rPr>
            <a:t>sf</a:t>
          </a:r>
          <a:r>
            <a:rPr lang="en-US" sz="3000" kern="1200" dirty="0" smtClean="0">
              <a:latin typeface="Preeti" pitchFamily="2" charset="0"/>
            </a:rPr>
            <a:t>/L </a:t>
          </a:r>
          <a:r>
            <a:rPr lang="en-US" sz="3000" kern="1200" dirty="0" err="1" smtClean="0">
              <a:latin typeface="Preeti" pitchFamily="2" charset="0"/>
            </a:rPr>
            <a:t>lgsfox</a:t>
          </a:r>
          <a:r>
            <a:rPr lang="en-US" sz="3000" kern="1200" dirty="0" smtClean="0">
              <a:latin typeface="Preeti" pitchFamily="2" charset="0"/>
            </a:rPr>
            <a:t>?</a:t>
          </a:r>
          <a:endParaRPr lang="en-US" sz="3000" kern="1200" dirty="0">
            <a:latin typeface="Preeti" pitchFamily="2" charset="0"/>
          </a:endParaRPr>
        </a:p>
      </dsp:txBody>
      <dsp:txXfrm>
        <a:off x="6841964" y="3118379"/>
        <a:ext cx="1214593" cy="1214593"/>
      </dsp:txXfrm>
    </dsp:sp>
    <dsp:sp modelId="{714B4E53-8CDB-4B23-ADD9-785A45442DB3}">
      <dsp:nvSpPr>
        <dsp:cNvPr id="0" name=""/>
        <dsp:cNvSpPr/>
      </dsp:nvSpPr>
      <dsp:spPr>
        <a:xfrm rot="2849148">
          <a:off x="5217853" y="4251115"/>
          <a:ext cx="762341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762341" y="12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5579965" y="4244832"/>
        <a:ext cx="38117" cy="38117"/>
      </dsp:txXfrm>
    </dsp:sp>
    <dsp:sp modelId="{C200FA0D-DB6A-4D03-A28A-A33CB78AECE2}">
      <dsp:nvSpPr>
        <dsp:cNvPr id="0" name=""/>
        <dsp:cNvSpPr/>
      </dsp:nvSpPr>
      <dsp:spPr>
        <a:xfrm>
          <a:off x="5578147" y="4319073"/>
          <a:ext cx="1717693" cy="17176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Preeti" pitchFamily="2" charset="0"/>
            </a:rPr>
            <a:t>/</a:t>
          </a:r>
          <a:r>
            <a:rPr lang="en-US" sz="3000" kern="1200" dirty="0" err="1" smtClean="0">
              <a:latin typeface="Preeti" pitchFamily="2" charset="0"/>
            </a:rPr>
            <a:t>fhg</a:t>
          </a:r>
          <a:r>
            <a:rPr lang="en-US" sz="3000" kern="1200" dirty="0" smtClean="0">
              <a:latin typeface="Preeti" pitchFamily="2" charset="0"/>
            </a:rPr>
            <a:t>}</a:t>
          </a:r>
          <a:r>
            <a:rPr lang="en-US" sz="3000" kern="1200" dirty="0" err="1" smtClean="0">
              <a:latin typeface="Preeti" pitchFamily="2" charset="0"/>
            </a:rPr>
            <a:t>lts</a:t>
          </a:r>
          <a:r>
            <a:rPr lang="en-US" sz="3000" kern="1200" dirty="0" smtClean="0">
              <a:latin typeface="Preeti" pitchFamily="2" charset="0"/>
            </a:rPr>
            <a:t> </a:t>
          </a:r>
          <a:r>
            <a:rPr lang="en-US" sz="3000" kern="1200" dirty="0" err="1" smtClean="0">
              <a:latin typeface="Preeti" pitchFamily="2" charset="0"/>
            </a:rPr>
            <a:t>bnx</a:t>
          </a:r>
          <a:r>
            <a:rPr lang="en-US" sz="3000" kern="1200" dirty="0" smtClean="0">
              <a:latin typeface="Preeti" pitchFamily="2" charset="0"/>
            </a:rPr>
            <a:t>?</a:t>
          </a:r>
          <a:endParaRPr lang="en-US" sz="3000" kern="1200" dirty="0">
            <a:latin typeface="Preeti" pitchFamily="2" charset="0"/>
          </a:endParaRPr>
        </a:p>
      </dsp:txBody>
      <dsp:txXfrm>
        <a:off x="5829697" y="4570623"/>
        <a:ext cx="1214593" cy="1214593"/>
      </dsp:txXfrm>
    </dsp:sp>
    <dsp:sp modelId="{ED0EA891-C49D-4EFD-9A23-BB0E189F1FC7}">
      <dsp:nvSpPr>
        <dsp:cNvPr id="0" name=""/>
        <dsp:cNvSpPr/>
      </dsp:nvSpPr>
      <dsp:spPr>
        <a:xfrm rot="5244232">
          <a:off x="4556467" y="4338528"/>
          <a:ext cx="140579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140579" y="12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4623243" y="4347788"/>
        <a:ext cx="7028" cy="7028"/>
      </dsp:txXfrm>
    </dsp:sp>
    <dsp:sp modelId="{2116147F-7770-4D50-ACE5-EEA1E4E71EA5}">
      <dsp:nvSpPr>
        <dsp:cNvPr id="0" name=""/>
        <dsp:cNvSpPr/>
      </dsp:nvSpPr>
      <dsp:spPr>
        <a:xfrm>
          <a:off x="3809996" y="4420639"/>
          <a:ext cx="1717693" cy="17176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Preeti" pitchFamily="2" charset="0"/>
            </a:rPr>
            <a:t>u}/ ;/</a:t>
          </a:r>
          <a:r>
            <a:rPr lang="en-US" sz="3000" kern="1200" dirty="0" err="1" smtClean="0">
              <a:latin typeface="Preeti" pitchFamily="2" charset="0"/>
            </a:rPr>
            <a:t>sf</a:t>
          </a:r>
          <a:r>
            <a:rPr lang="en-US" sz="3000" kern="1200" dirty="0" smtClean="0">
              <a:latin typeface="Preeti" pitchFamily="2" charset="0"/>
            </a:rPr>
            <a:t>/L ;+:</a:t>
          </a:r>
          <a:r>
            <a:rPr lang="en-US" sz="3000" kern="1200" dirty="0" err="1" smtClean="0">
              <a:latin typeface="Preeti" pitchFamily="2" charset="0"/>
            </a:rPr>
            <a:t>yfx</a:t>
          </a:r>
          <a:r>
            <a:rPr lang="en-US" sz="3000" kern="1200" dirty="0" smtClean="0">
              <a:latin typeface="Preeti" pitchFamily="2" charset="0"/>
            </a:rPr>
            <a:t>?</a:t>
          </a:r>
          <a:endParaRPr lang="en-US" sz="3000" kern="1200" dirty="0">
            <a:latin typeface="Preeti" pitchFamily="2" charset="0"/>
          </a:endParaRPr>
        </a:p>
      </dsp:txBody>
      <dsp:txXfrm>
        <a:off x="4061546" y="4672189"/>
        <a:ext cx="1214593" cy="1214593"/>
      </dsp:txXfrm>
    </dsp:sp>
    <dsp:sp modelId="{0573F4E4-7603-4B87-A9C6-E8C9E8C5C079}">
      <dsp:nvSpPr>
        <dsp:cNvPr id="0" name=""/>
        <dsp:cNvSpPr/>
      </dsp:nvSpPr>
      <dsp:spPr>
        <a:xfrm rot="8512908">
          <a:off x="2780893" y="4143035"/>
          <a:ext cx="1002183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1002183" y="12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 rot="10800000">
        <a:off x="3256930" y="4130755"/>
        <a:ext cx="50109" cy="50109"/>
      </dsp:txXfrm>
    </dsp:sp>
    <dsp:sp modelId="{D2758F1C-2C73-4538-AF8E-3883071274E1}">
      <dsp:nvSpPr>
        <dsp:cNvPr id="0" name=""/>
        <dsp:cNvSpPr/>
      </dsp:nvSpPr>
      <dsp:spPr>
        <a:xfrm>
          <a:off x="1353221" y="4136434"/>
          <a:ext cx="1717693" cy="17176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latin typeface="Preeti" pitchFamily="2" charset="0"/>
            </a:rPr>
            <a:t>lghL</a:t>
          </a:r>
          <a:r>
            <a:rPr lang="en-US" sz="3000" kern="1200" dirty="0" smtClean="0">
              <a:latin typeface="Preeti" pitchFamily="2" charset="0"/>
            </a:rPr>
            <a:t> If]q</a:t>
          </a:r>
          <a:endParaRPr lang="en-US" sz="3000" kern="1200" dirty="0">
            <a:latin typeface="Preeti" pitchFamily="2" charset="0"/>
          </a:endParaRPr>
        </a:p>
      </dsp:txBody>
      <dsp:txXfrm>
        <a:off x="1604771" y="4387984"/>
        <a:ext cx="1214593" cy="1214593"/>
      </dsp:txXfrm>
    </dsp:sp>
    <dsp:sp modelId="{581946AF-4853-42AF-AF45-34A4FEC931D4}">
      <dsp:nvSpPr>
        <dsp:cNvPr id="0" name=""/>
        <dsp:cNvSpPr/>
      </dsp:nvSpPr>
      <dsp:spPr>
        <a:xfrm rot="10848840">
          <a:off x="2222196" y="3106092"/>
          <a:ext cx="1211373" cy="25550"/>
        </a:xfrm>
        <a:custGeom>
          <a:avLst/>
          <a:gdLst/>
          <a:ahLst/>
          <a:cxnLst/>
          <a:rect l="0" t="0" r="0" b="0"/>
          <a:pathLst>
            <a:path>
              <a:moveTo>
                <a:pt x="0" y="12775"/>
              </a:moveTo>
              <a:lnTo>
                <a:pt x="1211373" y="127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 rot="10800000">
        <a:off x="2797598" y="3088583"/>
        <a:ext cx="60568" cy="60568"/>
      </dsp:txXfrm>
    </dsp:sp>
    <dsp:sp modelId="{7253BCD4-6CA5-414B-BA63-8081564D464C}">
      <dsp:nvSpPr>
        <dsp:cNvPr id="0" name=""/>
        <dsp:cNvSpPr/>
      </dsp:nvSpPr>
      <dsp:spPr>
        <a:xfrm>
          <a:off x="504650" y="2239214"/>
          <a:ext cx="1717693" cy="17176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latin typeface="Preeti" pitchFamily="2" charset="0"/>
            </a:rPr>
            <a:t>sfg"gåf</a:t>
          </a:r>
          <a:r>
            <a:rPr lang="en-US" sz="3000" kern="1200" dirty="0" smtClean="0">
              <a:latin typeface="Preeti" pitchFamily="2" charset="0"/>
            </a:rPr>
            <a:t>/f :</a:t>
          </a:r>
          <a:r>
            <a:rPr lang="en-US" sz="3000" kern="1200" dirty="0" err="1" smtClean="0">
              <a:latin typeface="Preeti" pitchFamily="2" charset="0"/>
            </a:rPr>
            <a:t>yflkt</a:t>
          </a:r>
          <a:r>
            <a:rPr lang="en-US" sz="3000" kern="1200" dirty="0" smtClean="0">
              <a:latin typeface="Preeti" pitchFamily="2" charset="0"/>
            </a:rPr>
            <a:t> </a:t>
          </a:r>
          <a:r>
            <a:rPr lang="en-US" sz="3000" kern="1200" dirty="0" err="1" smtClean="0">
              <a:latin typeface="Preeti" pitchFamily="2" charset="0"/>
            </a:rPr>
            <a:t>h'g;'s</a:t>
          </a:r>
          <a:r>
            <a:rPr lang="en-US" sz="3000" kern="1200" dirty="0" smtClean="0">
              <a:latin typeface="Preeti" pitchFamily="2" charset="0"/>
            </a:rPr>
            <a:t>} ;+:</a:t>
          </a:r>
          <a:r>
            <a:rPr lang="en-US" sz="3000" kern="1200" dirty="0" err="1" smtClean="0">
              <a:latin typeface="Preeti" pitchFamily="2" charset="0"/>
            </a:rPr>
            <a:t>yf</a:t>
          </a:r>
          <a:endParaRPr lang="en-US" sz="3000" kern="1200" dirty="0">
            <a:latin typeface="Preeti" pitchFamily="2" charset="0"/>
          </a:endParaRPr>
        </a:p>
      </dsp:txBody>
      <dsp:txXfrm>
        <a:off x="756200" y="2490764"/>
        <a:ext cx="1214593" cy="12145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724CF-F8E5-4D12-81B7-16A3024FD1E6}">
      <dsp:nvSpPr>
        <dsp:cNvPr id="0" name=""/>
        <dsp:cNvSpPr/>
      </dsp:nvSpPr>
      <dsp:spPr>
        <a:xfrm>
          <a:off x="2580436" y="2458"/>
          <a:ext cx="3983127" cy="728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Preeti" pitchFamily="2" charset="0"/>
            </a:rPr>
            <a:t>;"</a:t>
          </a:r>
          <a:r>
            <a:rPr lang="en-US" sz="2200" b="1" kern="1200" dirty="0" err="1" smtClean="0">
              <a:latin typeface="Preeti" pitchFamily="2" charset="0"/>
            </a:rPr>
            <a:t>rgf</a:t>
          </a:r>
          <a:r>
            <a:rPr lang="en-US" sz="2200" b="1" kern="1200" dirty="0" smtClean="0">
              <a:latin typeface="Preeti" pitchFamily="2" charset="0"/>
            </a:rPr>
            <a:t> </a:t>
          </a:r>
          <a:r>
            <a:rPr lang="en-US" sz="2200" b="1" kern="1200" dirty="0" err="1" smtClean="0">
              <a:latin typeface="Preeti" pitchFamily="2" charset="0"/>
            </a:rPr>
            <a:t>dfustf</a:t>
          </a:r>
          <a:r>
            <a:rPr lang="en-US" sz="2200" b="1" kern="1200" dirty="0" smtClean="0">
              <a:latin typeface="Preeti" pitchFamily="2" charset="0"/>
            </a:rPr>
            <a:t>{n] k"/f </a:t>
          </a:r>
          <a:r>
            <a:rPr lang="en-US" sz="2200" b="1" kern="1200" dirty="0" err="1" smtClean="0">
              <a:latin typeface="Preeti" pitchFamily="2" charset="0"/>
            </a:rPr>
            <a:t>ug</a:t>
          </a:r>
          <a:r>
            <a:rPr lang="en-US" sz="2200" b="1" kern="1200" dirty="0" smtClean="0">
              <a:latin typeface="Preeti" pitchFamily="2" charset="0"/>
            </a:rPr>
            <a:t>'{ kg]{ </a:t>
          </a:r>
          <a:r>
            <a:rPr lang="en-US" sz="2200" b="1" kern="1200" dirty="0" err="1" smtClean="0">
              <a:latin typeface="Preeti" pitchFamily="2" charset="0"/>
            </a:rPr>
            <a:t>zt</a:t>
          </a:r>
          <a:r>
            <a:rPr lang="en-US" sz="2200" b="1" kern="1200" dirty="0" smtClean="0">
              <a:latin typeface="Preeti" pitchFamily="2" charset="0"/>
            </a:rPr>
            <a:t>{x?</a:t>
          </a:r>
          <a:endParaRPr lang="en-US" sz="2200" b="1" kern="1200" dirty="0">
            <a:latin typeface="Preeti" pitchFamily="2" charset="0"/>
          </a:endParaRPr>
        </a:p>
      </dsp:txBody>
      <dsp:txXfrm>
        <a:off x="2601769" y="23791"/>
        <a:ext cx="3940461" cy="685706"/>
      </dsp:txXfrm>
    </dsp:sp>
    <dsp:sp modelId="{0C2E0A21-A3A6-4FDB-B8CF-CB565B7DD192}">
      <dsp:nvSpPr>
        <dsp:cNvPr id="0" name=""/>
        <dsp:cNvSpPr/>
      </dsp:nvSpPr>
      <dsp:spPr>
        <a:xfrm rot="5400000">
          <a:off x="4435430" y="749040"/>
          <a:ext cx="273139" cy="3277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>
            <a:latin typeface="Preeti" pitchFamily="2" charset="0"/>
          </a:endParaRPr>
        </a:p>
      </dsp:txBody>
      <dsp:txXfrm rot="-5400000">
        <a:off x="4473669" y="776354"/>
        <a:ext cx="196661" cy="191197"/>
      </dsp:txXfrm>
    </dsp:sp>
    <dsp:sp modelId="{19FAA37B-B8CC-4314-B196-5B00E568D4BE}">
      <dsp:nvSpPr>
        <dsp:cNvPr id="0" name=""/>
        <dsp:cNvSpPr/>
      </dsp:nvSpPr>
      <dsp:spPr>
        <a:xfrm>
          <a:off x="2601901" y="1095017"/>
          <a:ext cx="3940197" cy="728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Preeti" pitchFamily="2" charset="0"/>
            </a:rPr>
            <a:t>;"</a:t>
          </a:r>
          <a:r>
            <a:rPr lang="en-US" sz="2200" b="1" kern="1200" dirty="0" err="1" smtClean="0">
              <a:latin typeface="Preeti" pitchFamily="2" charset="0"/>
            </a:rPr>
            <a:t>rgf</a:t>
          </a:r>
          <a:r>
            <a:rPr lang="en-US" sz="2200" b="1" kern="1200" dirty="0" smtClean="0">
              <a:latin typeface="Preeti" pitchFamily="2" charset="0"/>
            </a:rPr>
            <a:t> </a:t>
          </a:r>
          <a:r>
            <a:rPr lang="en-US" sz="2200" b="1" kern="1200" dirty="0" err="1" smtClean="0">
              <a:latin typeface="Preeti" pitchFamily="2" charset="0"/>
            </a:rPr>
            <a:t>clwsf</a:t>
          </a:r>
          <a:r>
            <a:rPr lang="en-US" sz="2200" b="1" kern="1200" dirty="0" smtClean="0">
              <a:latin typeface="Preeti" pitchFamily="2" charset="0"/>
            </a:rPr>
            <a:t>/</a:t>
          </a:r>
          <a:r>
            <a:rPr lang="en-US" sz="2200" b="1" kern="1200" dirty="0" err="1" smtClean="0">
              <a:latin typeface="Preeti" pitchFamily="2" charset="0"/>
            </a:rPr>
            <a:t>L;Fu</a:t>
          </a:r>
          <a:r>
            <a:rPr lang="en-US" sz="2200" b="1" kern="1200" dirty="0" smtClean="0">
              <a:latin typeface="Preeti" pitchFamily="2" charset="0"/>
            </a:rPr>
            <a:t> </a:t>
          </a:r>
          <a:r>
            <a:rPr lang="en-US" sz="2200" b="1" kern="1200" dirty="0" err="1" smtClean="0">
              <a:latin typeface="Preeti" pitchFamily="2" charset="0"/>
            </a:rPr>
            <a:t>lnlvt</a:t>
          </a:r>
          <a:r>
            <a:rPr lang="en-US" sz="2200" b="1" kern="1200" dirty="0" smtClean="0">
              <a:latin typeface="Preeti" pitchFamily="2" charset="0"/>
            </a:rPr>
            <a:t> ;"</a:t>
          </a:r>
          <a:r>
            <a:rPr lang="en-US" sz="2200" b="1" kern="1200" dirty="0" err="1" smtClean="0">
              <a:latin typeface="Preeti" pitchFamily="2" charset="0"/>
            </a:rPr>
            <a:t>rgf</a:t>
          </a:r>
          <a:r>
            <a:rPr lang="en-US" sz="2200" b="1" kern="1200" dirty="0" smtClean="0">
              <a:latin typeface="Preeti" pitchFamily="2" charset="0"/>
            </a:rPr>
            <a:t> </a:t>
          </a:r>
          <a:r>
            <a:rPr lang="en-US" sz="2200" b="1" kern="1200" dirty="0" err="1" smtClean="0">
              <a:latin typeface="Preeti" pitchFamily="2" charset="0"/>
            </a:rPr>
            <a:t>dfUg</a:t>
          </a:r>
          <a:r>
            <a:rPr lang="en-US" sz="2200" b="1" kern="1200" dirty="0" smtClean="0">
              <a:latin typeface="Preeti" pitchFamily="2" charset="0"/>
            </a:rPr>
            <a:t>]</a:t>
          </a:r>
          <a:endParaRPr lang="en-US" sz="2200" b="1" kern="1200" dirty="0">
            <a:latin typeface="Preeti" pitchFamily="2" charset="0"/>
          </a:endParaRPr>
        </a:p>
      </dsp:txBody>
      <dsp:txXfrm>
        <a:off x="2623234" y="1116350"/>
        <a:ext cx="3897531" cy="685706"/>
      </dsp:txXfrm>
    </dsp:sp>
    <dsp:sp modelId="{B2AC05E4-F613-447B-8422-4FBDC3989717}">
      <dsp:nvSpPr>
        <dsp:cNvPr id="0" name=""/>
        <dsp:cNvSpPr/>
      </dsp:nvSpPr>
      <dsp:spPr>
        <a:xfrm rot="5400000">
          <a:off x="4435430" y="1841599"/>
          <a:ext cx="273139" cy="3277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>
            <a:latin typeface="Preeti" pitchFamily="2" charset="0"/>
          </a:endParaRPr>
        </a:p>
      </dsp:txBody>
      <dsp:txXfrm rot="-5400000">
        <a:off x="4473669" y="1868913"/>
        <a:ext cx="196661" cy="191197"/>
      </dsp:txXfrm>
    </dsp:sp>
    <dsp:sp modelId="{0DBA3DC6-F791-494F-80AC-ED4398EA8649}">
      <dsp:nvSpPr>
        <dsp:cNvPr id="0" name=""/>
        <dsp:cNvSpPr/>
      </dsp:nvSpPr>
      <dsp:spPr>
        <a:xfrm>
          <a:off x="2666324" y="2187576"/>
          <a:ext cx="3811350" cy="728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Preeti" pitchFamily="2" charset="0"/>
            </a:rPr>
            <a:t>;"</a:t>
          </a:r>
          <a:r>
            <a:rPr lang="en-US" sz="2200" b="1" kern="1200" dirty="0" err="1" smtClean="0">
              <a:latin typeface="Preeti" pitchFamily="2" charset="0"/>
            </a:rPr>
            <a:t>rgf</a:t>
          </a:r>
          <a:r>
            <a:rPr lang="en-US" sz="2200" b="1" kern="1200" dirty="0" smtClean="0">
              <a:latin typeface="Preeti" pitchFamily="2" charset="0"/>
            </a:rPr>
            <a:t> </a:t>
          </a:r>
          <a:r>
            <a:rPr lang="en-US" sz="2200" b="1" kern="1200" dirty="0" err="1" smtClean="0">
              <a:latin typeface="Preeti" pitchFamily="2" charset="0"/>
            </a:rPr>
            <a:t>dfusf</a:t>
          </a:r>
          <a:r>
            <a:rPr lang="en-US" sz="2200" b="1" kern="1200" dirty="0" smtClean="0">
              <a:latin typeface="Preeti" pitchFamily="2" charset="0"/>
            </a:rPr>
            <a:t>] </a:t>
          </a:r>
          <a:r>
            <a:rPr lang="en-US" sz="2200" b="1" kern="1200" dirty="0" err="1" smtClean="0">
              <a:latin typeface="Preeti" pitchFamily="2" charset="0"/>
            </a:rPr>
            <a:t>k|of</a:t>
          </a:r>
          <a:r>
            <a:rPr lang="en-US" sz="2200" b="1" kern="1200" dirty="0" smtClean="0">
              <a:latin typeface="Preeti" pitchFamily="2" charset="0"/>
            </a:rPr>
            <a:t>]hg </a:t>
          </a:r>
          <a:r>
            <a:rPr lang="en-US" sz="2200" b="1" kern="1200" dirty="0" err="1" smtClean="0">
              <a:latin typeface="Preeti" pitchFamily="2" charset="0"/>
            </a:rPr>
            <a:t>v'nfpg</a:t>
          </a:r>
          <a:r>
            <a:rPr lang="en-US" sz="2200" b="1" kern="1200" dirty="0" smtClean="0">
              <a:latin typeface="Preeti" pitchFamily="2" charset="0"/>
            </a:rPr>
            <a:t>' kg]{</a:t>
          </a:r>
          <a:endParaRPr lang="en-US" sz="2200" b="1" kern="1200" dirty="0">
            <a:latin typeface="Preeti" pitchFamily="2" charset="0"/>
          </a:endParaRPr>
        </a:p>
      </dsp:txBody>
      <dsp:txXfrm>
        <a:off x="2687657" y="2208909"/>
        <a:ext cx="3768684" cy="685706"/>
      </dsp:txXfrm>
    </dsp:sp>
    <dsp:sp modelId="{EB069816-3706-4390-88BD-E667D259AB38}">
      <dsp:nvSpPr>
        <dsp:cNvPr id="0" name=""/>
        <dsp:cNvSpPr/>
      </dsp:nvSpPr>
      <dsp:spPr>
        <a:xfrm rot="5400000">
          <a:off x="4435430" y="2934158"/>
          <a:ext cx="273139" cy="3277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/>
        </a:p>
      </dsp:txBody>
      <dsp:txXfrm rot="-5400000">
        <a:off x="4473669" y="2961472"/>
        <a:ext cx="196661" cy="191197"/>
      </dsp:txXfrm>
    </dsp:sp>
    <dsp:sp modelId="{E3B83454-4F3A-4BBA-8999-E4B2033E27EA}">
      <dsp:nvSpPr>
        <dsp:cNvPr id="0" name=""/>
        <dsp:cNvSpPr/>
      </dsp:nvSpPr>
      <dsp:spPr>
        <a:xfrm>
          <a:off x="2666324" y="3280135"/>
          <a:ext cx="3811350" cy="728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Preeti" pitchFamily="2" charset="0"/>
            </a:rPr>
            <a:t>g]</a:t>
          </a:r>
          <a:r>
            <a:rPr lang="en-US" sz="2200" b="1" kern="1200" dirty="0" err="1" smtClean="0">
              <a:latin typeface="Preeti" pitchFamily="2" charset="0"/>
            </a:rPr>
            <a:t>kfnL</a:t>
          </a:r>
          <a:r>
            <a:rPr lang="en-US" sz="2200" b="1" kern="1200" dirty="0" smtClean="0">
              <a:latin typeface="Preeti" pitchFamily="2" charset="0"/>
            </a:rPr>
            <a:t> </a:t>
          </a:r>
          <a:r>
            <a:rPr lang="en-US" sz="2200" b="1" kern="1200" dirty="0" err="1" smtClean="0">
              <a:latin typeface="Preeti" pitchFamily="2" charset="0"/>
            </a:rPr>
            <a:t>gful</a:t>
          </a:r>
          <a:r>
            <a:rPr lang="en-US" sz="2200" b="1" kern="1200" dirty="0" smtClean="0">
              <a:latin typeface="Preeti" pitchFamily="2" charset="0"/>
            </a:rPr>
            <a:t>/s </a:t>
          </a:r>
          <a:r>
            <a:rPr lang="en-US" sz="2200" b="1" kern="1200" dirty="0" err="1" smtClean="0">
              <a:latin typeface="Preeti" pitchFamily="2" charset="0"/>
            </a:rPr>
            <a:t>x'g</a:t>
          </a:r>
          <a:r>
            <a:rPr lang="en-US" sz="2200" b="1" kern="1200" dirty="0" smtClean="0">
              <a:latin typeface="Preeti" pitchFamily="2" charset="0"/>
            </a:rPr>
            <a:t>' kg]{</a:t>
          </a:r>
          <a:endParaRPr lang="en-US" sz="2200" b="1" kern="1200" dirty="0">
            <a:latin typeface="Preeti" pitchFamily="2" charset="0"/>
          </a:endParaRPr>
        </a:p>
      </dsp:txBody>
      <dsp:txXfrm>
        <a:off x="2687657" y="3301468"/>
        <a:ext cx="3768684" cy="685706"/>
      </dsp:txXfrm>
    </dsp:sp>
    <dsp:sp modelId="{CC27D938-6748-468D-A1E5-9B9813A51E55}">
      <dsp:nvSpPr>
        <dsp:cNvPr id="0" name=""/>
        <dsp:cNvSpPr/>
      </dsp:nvSpPr>
      <dsp:spPr>
        <a:xfrm rot="5400000">
          <a:off x="4435430" y="4026717"/>
          <a:ext cx="273139" cy="3277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/>
        </a:p>
      </dsp:txBody>
      <dsp:txXfrm rot="-5400000">
        <a:off x="4473669" y="4054031"/>
        <a:ext cx="196661" cy="191197"/>
      </dsp:txXfrm>
    </dsp:sp>
    <dsp:sp modelId="{BA1D5F7C-2595-4B03-B494-2692FE4CF423}">
      <dsp:nvSpPr>
        <dsp:cNvPr id="0" name=""/>
        <dsp:cNvSpPr/>
      </dsp:nvSpPr>
      <dsp:spPr>
        <a:xfrm>
          <a:off x="2665375" y="4372694"/>
          <a:ext cx="3813248" cy="728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Preeti" pitchFamily="2" charset="0"/>
            </a:rPr>
            <a:t>b:t'/ </a:t>
          </a:r>
          <a:r>
            <a:rPr lang="en-US" sz="2200" b="1" kern="1200" dirty="0" err="1" smtClean="0">
              <a:latin typeface="Preeti" pitchFamily="2" charset="0"/>
            </a:rPr>
            <a:t>ltg</a:t>
          </a:r>
          <a:r>
            <a:rPr lang="en-US" sz="2200" b="1" kern="1200" dirty="0" smtClean="0">
              <a:latin typeface="Preeti" pitchFamily="2" charset="0"/>
            </a:rPr>
            <a:t>{ ;</a:t>
          </a:r>
          <a:r>
            <a:rPr lang="en-US" sz="2200" b="1" kern="1200" dirty="0" err="1" smtClean="0">
              <a:latin typeface="Preeti" pitchFamily="2" charset="0"/>
            </a:rPr>
            <a:t>xdt</a:t>
          </a:r>
          <a:r>
            <a:rPr lang="en-US" sz="2200" b="1" kern="1200" dirty="0" smtClean="0">
              <a:latin typeface="Preeti" pitchFamily="2" charset="0"/>
            </a:rPr>
            <a:t> </a:t>
          </a:r>
          <a:r>
            <a:rPr lang="en-US" sz="2200" b="1" kern="1200" dirty="0" err="1" smtClean="0">
              <a:latin typeface="Preeti" pitchFamily="2" charset="0"/>
            </a:rPr>
            <a:t>x'g</a:t>
          </a:r>
          <a:r>
            <a:rPr lang="en-US" sz="2200" b="1" kern="1200" dirty="0" smtClean="0">
              <a:latin typeface="Preeti" pitchFamily="2" charset="0"/>
            </a:rPr>
            <a:t>' kg]{</a:t>
          </a:r>
          <a:endParaRPr lang="en-US" sz="2200" b="1" kern="1200" dirty="0">
            <a:latin typeface="Preeti" pitchFamily="2" charset="0"/>
          </a:endParaRPr>
        </a:p>
      </dsp:txBody>
      <dsp:txXfrm>
        <a:off x="2686708" y="4394027"/>
        <a:ext cx="3770582" cy="685706"/>
      </dsp:txXfrm>
    </dsp:sp>
    <dsp:sp modelId="{B6203CC3-8370-40EA-BE27-39BC38F7635E}">
      <dsp:nvSpPr>
        <dsp:cNvPr id="0" name=""/>
        <dsp:cNvSpPr/>
      </dsp:nvSpPr>
      <dsp:spPr>
        <a:xfrm rot="5400000">
          <a:off x="4435430" y="5119276"/>
          <a:ext cx="273139" cy="3277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/>
        </a:p>
      </dsp:txBody>
      <dsp:txXfrm rot="-5400000">
        <a:off x="4473669" y="5146590"/>
        <a:ext cx="196661" cy="191197"/>
      </dsp:txXfrm>
    </dsp:sp>
    <dsp:sp modelId="{2295A860-65FE-4C5B-B07C-18A3C7E12472}">
      <dsp:nvSpPr>
        <dsp:cNvPr id="0" name=""/>
        <dsp:cNvSpPr/>
      </dsp:nvSpPr>
      <dsp:spPr>
        <a:xfrm>
          <a:off x="2667574" y="5465253"/>
          <a:ext cx="3808850" cy="728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latin typeface="Preeti" pitchFamily="2" charset="0"/>
            </a:rPr>
            <a:t>lgj</a:t>
          </a:r>
          <a:r>
            <a:rPr lang="en-US" sz="2200" b="1" kern="1200" dirty="0" smtClean="0">
              <a:latin typeface="Preeti" pitchFamily="2" charset="0"/>
            </a:rPr>
            <a:t>]</a:t>
          </a:r>
          <a:r>
            <a:rPr lang="en-US" sz="2200" b="1" kern="1200" dirty="0" err="1" smtClean="0">
              <a:latin typeface="Preeti" pitchFamily="2" charset="0"/>
            </a:rPr>
            <a:t>bgdf</a:t>
          </a:r>
          <a:r>
            <a:rPr lang="en-US" sz="2200" b="1" kern="1200" dirty="0" smtClean="0">
              <a:latin typeface="Preeti" pitchFamily="2" charset="0"/>
            </a:rPr>
            <a:t> ;"</a:t>
          </a:r>
          <a:r>
            <a:rPr lang="en-US" sz="2200" b="1" kern="1200" dirty="0" err="1" smtClean="0">
              <a:latin typeface="Preeti" pitchFamily="2" charset="0"/>
            </a:rPr>
            <a:t>rgfsf</a:t>
          </a:r>
          <a:r>
            <a:rPr lang="en-US" sz="2200" b="1" kern="1200" dirty="0" smtClean="0">
              <a:latin typeface="Preeti" pitchFamily="2" charset="0"/>
            </a:rPr>
            <a:t>] </a:t>
          </a:r>
          <a:r>
            <a:rPr lang="en-US" sz="2200" b="1" kern="1200" dirty="0" err="1" smtClean="0">
              <a:latin typeface="Preeti" pitchFamily="2" charset="0"/>
            </a:rPr>
            <a:t>xs</a:t>
          </a:r>
          <a:r>
            <a:rPr lang="en-US" sz="2200" b="1" kern="1200" dirty="0" smtClean="0">
              <a:latin typeface="Preeti" pitchFamily="2" charset="0"/>
            </a:rPr>
            <a:t> </a:t>
          </a:r>
          <a:r>
            <a:rPr lang="en-US" sz="2200" b="1" kern="1200" dirty="0" err="1" smtClean="0">
              <a:latin typeface="Preeti" pitchFamily="2" charset="0"/>
            </a:rPr>
            <a:t>v'nfpg</a:t>
          </a:r>
          <a:r>
            <a:rPr lang="en-US" sz="2200" b="1" kern="1200" dirty="0" smtClean="0">
              <a:latin typeface="Preeti" pitchFamily="2" charset="0"/>
            </a:rPr>
            <a:t>' kg]{</a:t>
          </a:r>
          <a:endParaRPr lang="en-US" sz="2200" b="1" kern="1200" dirty="0">
            <a:latin typeface="Preeti" pitchFamily="2" charset="0"/>
          </a:endParaRPr>
        </a:p>
      </dsp:txBody>
      <dsp:txXfrm>
        <a:off x="2688907" y="5486586"/>
        <a:ext cx="3766184" cy="6857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83778-8873-493D-9566-4E203A183FFA}">
      <dsp:nvSpPr>
        <dsp:cNvPr id="0" name=""/>
        <dsp:cNvSpPr/>
      </dsp:nvSpPr>
      <dsp:spPr>
        <a:xfrm>
          <a:off x="4572000" y="1775514"/>
          <a:ext cx="3547693" cy="1108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1300"/>
              </a:lnTo>
              <a:lnTo>
                <a:pt x="3547693" y="901300"/>
              </a:lnTo>
              <a:lnTo>
                <a:pt x="3547693" y="110845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FC7B52-A75F-460C-B791-0412EA097E16}">
      <dsp:nvSpPr>
        <dsp:cNvPr id="0" name=""/>
        <dsp:cNvSpPr/>
      </dsp:nvSpPr>
      <dsp:spPr>
        <a:xfrm>
          <a:off x="4572000" y="1775514"/>
          <a:ext cx="1182262" cy="1108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1300"/>
              </a:lnTo>
              <a:lnTo>
                <a:pt x="1182262" y="901300"/>
              </a:lnTo>
              <a:lnTo>
                <a:pt x="1182262" y="110845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BD646E-1EE0-4CB5-BFA2-DF5D7918E2B6}">
      <dsp:nvSpPr>
        <dsp:cNvPr id="0" name=""/>
        <dsp:cNvSpPr/>
      </dsp:nvSpPr>
      <dsp:spPr>
        <a:xfrm>
          <a:off x="3388830" y="1775514"/>
          <a:ext cx="1183169" cy="1108455"/>
        </a:xfrm>
        <a:custGeom>
          <a:avLst/>
          <a:gdLst/>
          <a:ahLst/>
          <a:cxnLst/>
          <a:rect l="0" t="0" r="0" b="0"/>
          <a:pathLst>
            <a:path>
              <a:moveTo>
                <a:pt x="1183169" y="0"/>
              </a:moveTo>
              <a:lnTo>
                <a:pt x="1183169" y="901300"/>
              </a:lnTo>
              <a:lnTo>
                <a:pt x="0" y="901300"/>
              </a:lnTo>
              <a:lnTo>
                <a:pt x="0" y="110845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041FD3-3656-4119-A9F7-B4A3AF45B6A9}">
      <dsp:nvSpPr>
        <dsp:cNvPr id="0" name=""/>
        <dsp:cNvSpPr/>
      </dsp:nvSpPr>
      <dsp:spPr>
        <a:xfrm>
          <a:off x="1012508" y="1775514"/>
          <a:ext cx="3559491" cy="1108455"/>
        </a:xfrm>
        <a:custGeom>
          <a:avLst/>
          <a:gdLst/>
          <a:ahLst/>
          <a:cxnLst/>
          <a:rect l="0" t="0" r="0" b="0"/>
          <a:pathLst>
            <a:path>
              <a:moveTo>
                <a:pt x="3559491" y="0"/>
              </a:moveTo>
              <a:lnTo>
                <a:pt x="3559491" y="901300"/>
              </a:lnTo>
              <a:lnTo>
                <a:pt x="0" y="901300"/>
              </a:lnTo>
              <a:lnTo>
                <a:pt x="0" y="110845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A7257-D6F7-4058-B55B-F3D02B05028E}">
      <dsp:nvSpPr>
        <dsp:cNvPr id="0" name=""/>
        <dsp:cNvSpPr/>
      </dsp:nvSpPr>
      <dsp:spPr>
        <a:xfrm>
          <a:off x="2686052" y="789062"/>
          <a:ext cx="3771894" cy="986451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kfpg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] ;do ;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Ldf</a:t>
          </a:r>
          <a:endParaRPr lang="en-US" sz="33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2686052" y="789062"/>
        <a:ext cx="3771894" cy="986451"/>
      </dsp:txXfrm>
    </dsp:sp>
    <dsp:sp modelId="{5932B1B4-E315-4BE6-88AF-F092F40016A9}">
      <dsp:nvSpPr>
        <dsp:cNvPr id="0" name=""/>
        <dsp:cNvSpPr/>
      </dsp:nvSpPr>
      <dsp:spPr>
        <a:xfrm>
          <a:off x="26057" y="2883970"/>
          <a:ext cx="1972902" cy="2422665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dfu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ePsf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] ;"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tTsfn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' kg]{</a:t>
          </a:r>
          <a:endParaRPr lang="en-US" sz="33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26057" y="2883970"/>
        <a:ext cx="1972902" cy="2422665"/>
      </dsp:txXfrm>
    </dsp:sp>
    <dsp:sp modelId="{6F82B299-5AA7-4576-BCF1-242D0B1A0EE9}">
      <dsp:nvSpPr>
        <dsp:cNvPr id="0" name=""/>
        <dsp:cNvSpPr/>
      </dsp:nvSpPr>
      <dsp:spPr>
        <a:xfrm>
          <a:off x="2402379" y="2883970"/>
          <a:ext cx="1972902" cy="2422665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hLp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Hofgsf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] ;'/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Iff;Fu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;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DalGwt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;"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@$ 306f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leq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' kg]{</a:t>
          </a:r>
          <a:endParaRPr lang="en-US" sz="33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2402379" y="2883970"/>
        <a:ext cx="1972902" cy="2422665"/>
      </dsp:txXfrm>
    </dsp:sp>
    <dsp:sp modelId="{528965F2-2A7A-4DD8-96DB-0277395C363C}">
      <dsp:nvSpPr>
        <dsp:cNvPr id="0" name=""/>
        <dsp:cNvSpPr/>
      </dsp:nvSpPr>
      <dsp:spPr>
        <a:xfrm>
          <a:off x="4767810" y="2883970"/>
          <a:ext cx="1972902" cy="2422665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;+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sng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u/]/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lbg'kg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]{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eP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clwstd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\ !%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lbgleq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' kg]{</a:t>
          </a:r>
          <a:endParaRPr lang="en-US" sz="33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4767810" y="2883970"/>
        <a:ext cx="1972902" cy="2422665"/>
      </dsp:txXfrm>
    </dsp:sp>
    <dsp:sp modelId="{67B7A69F-5F17-48AE-BADE-6C040158DA96}">
      <dsp:nvSpPr>
        <dsp:cNvPr id="0" name=""/>
        <dsp:cNvSpPr/>
      </dsp:nvSpPr>
      <dsp:spPr>
        <a:xfrm>
          <a:off x="7133242" y="2883970"/>
          <a:ext cx="1972902" cy="2422665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sfof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{no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k|d'v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;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dIf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ph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'/L k/]sf]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df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&amp;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lbgleq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sz="3300" kern="1200" dirty="0" smtClean="0">
              <a:solidFill>
                <a:schemeClr val="tx1"/>
              </a:solidFill>
              <a:latin typeface="Preeti" pitchFamily="2" charset="0"/>
            </a:rPr>
            <a:t>' kg]{</a:t>
          </a:r>
          <a:endParaRPr lang="en-US" sz="33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7133242" y="2883970"/>
        <a:ext cx="1972902" cy="24226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DADB7-EFA2-424E-8792-6F3B68536D1F}">
      <dsp:nvSpPr>
        <dsp:cNvPr id="0" name=""/>
        <dsp:cNvSpPr/>
      </dsp:nvSpPr>
      <dsp:spPr>
        <a:xfrm>
          <a:off x="3603715" y="2443503"/>
          <a:ext cx="1936568" cy="1936568"/>
        </a:xfrm>
        <a:prstGeom prst="ellipse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Lsf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Joj:yf</a:t>
          </a:r>
          <a:endParaRPr lang="en-US" sz="22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3887319" y="2727107"/>
        <a:ext cx="1369360" cy="1369360"/>
      </dsp:txXfrm>
    </dsp:sp>
    <dsp:sp modelId="{4CF9F8D7-3E3E-4371-91C4-1AFC3288A86D}">
      <dsp:nvSpPr>
        <dsp:cNvPr id="0" name=""/>
        <dsp:cNvSpPr/>
      </dsp:nvSpPr>
      <dsp:spPr>
        <a:xfrm rot="16200000">
          <a:off x="4317072" y="2170088"/>
          <a:ext cx="509854" cy="36974"/>
        </a:xfrm>
        <a:custGeom>
          <a:avLst/>
          <a:gdLst/>
          <a:ahLst/>
          <a:cxnLst/>
          <a:rect l="0" t="0" r="0" b="0"/>
          <a:pathLst>
            <a:path>
              <a:moveTo>
                <a:pt x="0" y="18487"/>
              </a:moveTo>
              <a:lnTo>
                <a:pt x="509854" y="1848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>
            <a:solidFill>
              <a:schemeClr val="tx1"/>
            </a:solidFill>
            <a:latin typeface="Preeti" pitchFamily="2" charset="0"/>
          </a:endParaRPr>
        </a:p>
      </dsp:txBody>
      <dsp:txXfrm>
        <a:off x="4317072" y="2175435"/>
        <a:ext cx="509854" cy="26281"/>
      </dsp:txXfrm>
    </dsp:sp>
    <dsp:sp modelId="{C108FE32-BB00-44B3-BCB1-0A61CF5B38B2}">
      <dsp:nvSpPr>
        <dsp:cNvPr id="0" name=""/>
        <dsp:cNvSpPr/>
      </dsp:nvSpPr>
      <dsp:spPr>
        <a:xfrm>
          <a:off x="3603715" y="-2920"/>
          <a:ext cx="1936568" cy="1936568"/>
        </a:xfrm>
        <a:prstGeom prst="ellipse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k|To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]s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lgsfodf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;"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/L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tf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]Sg]</a:t>
          </a:r>
          <a:endParaRPr lang="en-US" sz="22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3887319" y="280684"/>
        <a:ext cx="1369360" cy="1369360"/>
      </dsp:txXfrm>
    </dsp:sp>
    <dsp:sp modelId="{38FF0977-5D76-4C99-83FA-C4CC0DF45096}">
      <dsp:nvSpPr>
        <dsp:cNvPr id="0" name=""/>
        <dsp:cNvSpPr/>
      </dsp:nvSpPr>
      <dsp:spPr>
        <a:xfrm rot="20520000">
          <a:off x="5480416" y="3015307"/>
          <a:ext cx="509854" cy="36974"/>
        </a:xfrm>
        <a:custGeom>
          <a:avLst/>
          <a:gdLst/>
          <a:ahLst/>
          <a:cxnLst/>
          <a:rect l="0" t="0" r="0" b="0"/>
          <a:pathLst>
            <a:path>
              <a:moveTo>
                <a:pt x="0" y="18487"/>
              </a:moveTo>
              <a:lnTo>
                <a:pt x="509854" y="1848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>
            <a:solidFill>
              <a:schemeClr val="tx1"/>
            </a:solidFill>
            <a:latin typeface="Preeti" pitchFamily="2" charset="0"/>
          </a:endParaRPr>
        </a:p>
      </dsp:txBody>
      <dsp:txXfrm>
        <a:off x="5480416" y="3020653"/>
        <a:ext cx="509854" cy="26281"/>
      </dsp:txXfrm>
    </dsp:sp>
    <dsp:sp modelId="{54B1147F-AE65-499B-BE18-CAAD8D563B18}">
      <dsp:nvSpPr>
        <dsp:cNvPr id="0" name=""/>
        <dsp:cNvSpPr/>
      </dsp:nvSpPr>
      <dsp:spPr>
        <a:xfrm>
          <a:off x="5930402" y="1687516"/>
          <a:ext cx="1936568" cy="1936568"/>
        </a:xfrm>
        <a:prstGeom prst="ellipse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Lsf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gfd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, ;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Dks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{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gDa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/ /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kmf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]6f] ;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lxtsf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] ˆn]S;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af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]8{ ;fj{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hlgs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x'g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sz="22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6214006" y="1971120"/>
        <a:ext cx="1369360" cy="1369360"/>
      </dsp:txXfrm>
    </dsp:sp>
    <dsp:sp modelId="{F4FA690F-62B1-4DCF-B384-FDFB5E4C92BB}">
      <dsp:nvSpPr>
        <dsp:cNvPr id="0" name=""/>
        <dsp:cNvSpPr/>
      </dsp:nvSpPr>
      <dsp:spPr>
        <a:xfrm rot="3240000">
          <a:off x="5036058" y="4382899"/>
          <a:ext cx="509854" cy="36974"/>
        </a:xfrm>
        <a:custGeom>
          <a:avLst/>
          <a:gdLst/>
          <a:ahLst/>
          <a:cxnLst/>
          <a:rect l="0" t="0" r="0" b="0"/>
          <a:pathLst>
            <a:path>
              <a:moveTo>
                <a:pt x="0" y="18487"/>
              </a:moveTo>
              <a:lnTo>
                <a:pt x="509854" y="1848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036058" y="4388245"/>
        <a:ext cx="509854" cy="26281"/>
      </dsp:txXfrm>
    </dsp:sp>
    <dsp:sp modelId="{C8EF12A5-A654-4E56-95EF-CD1CC6517333}">
      <dsp:nvSpPr>
        <dsp:cNvPr id="0" name=""/>
        <dsp:cNvSpPr/>
      </dsp:nvSpPr>
      <dsp:spPr>
        <a:xfrm>
          <a:off x="5041687" y="4422701"/>
          <a:ext cx="1936568" cy="1936568"/>
        </a:xfrm>
        <a:prstGeom prst="ellipse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sfof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{non] ;"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LnfO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{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lgoldt?kdf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;"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pknAw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u/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fpg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' kg]{</a:t>
          </a:r>
          <a:endParaRPr lang="en-US" sz="22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5325291" y="4706305"/>
        <a:ext cx="1369360" cy="1369360"/>
      </dsp:txXfrm>
    </dsp:sp>
    <dsp:sp modelId="{429AD652-A863-409A-B2BD-08A25B485776}">
      <dsp:nvSpPr>
        <dsp:cNvPr id="0" name=""/>
        <dsp:cNvSpPr/>
      </dsp:nvSpPr>
      <dsp:spPr>
        <a:xfrm rot="7560000">
          <a:off x="3598087" y="4382899"/>
          <a:ext cx="509854" cy="36974"/>
        </a:xfrm>
        <a:custGeom>
          <a:avLst/>
          <a:gdLst/>
          <a:ahLst/>
          <a:cxnLst/>
          <a:rect l="0" t="0" r="0" b="0"/>
          <a:pathLst>
            <a:path>
              <a:moveTo>
                <a:pt x="0" y="18487"/>
              </a:moveTo>
              <a:lnTo>
                <a:pt x="509854" y="1848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>
            <a:solidFill>
              <a:schemeClr val="tx1"/>
            </a:solidFill>
            <a:latin typeface="Preeti" pitchFamily="2" charset="0"/>
          </a:endParaRPr>
        </a:p>
      </dsp:txBody>
      <dsp:txXfrm rot="10800000">
        <a:off x="3598087" y="4388245"/>
        <a:ext cx="509854" cy="26281"/>
      </dsp:txXfrm>
    </dsp:sp>
    <dsp:sp modelId="{354929DE-6B5E-4273-B8CA-F489371F6ACC}">
      <dsp:nvSpPr>
        <dsp:cNvPr id="0" name=""/>
        <dsp:cNvSpPr/>
      </dsp:nvSpPr>
      <dsp:spPr>
        <a:xfrm>
          <a:off x="2165744" y="4422701"/>
          <a:ext cx="1936568" cy="1936568"/>
        </a:xfrm>
        <a:prstGeom prst="ellipse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/Ln]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dfu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ePsf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] ;"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tTsfn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lagf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lxrlsrfx6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sz="22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2449348" y="4706305"/>
        <a:ext cx="1369360" cy="1369360"/>
      </dsp:txXfrm>
    </dsp:sp>
    <dsp:sp modelId="{041A2C68-4B7E-4FE5-A275-B2937A95A26E}">
      <dsp:nvSpPr>
        <dsp:cNvPr id="0" name=""/>
        <dsp:cNvSpPr/>
      </dsp:nvSpPr>
      <dsp:spPr>
        <a:xfrm rot="11880000">
          <a:off x="3153729" y="3015307"/>
          <a:ext cx="509854" cy="36974"/>
        </a:xfrm>
        <a:custGeom>
          <a:avLst/>
          <a:gdLst/>
          <a:ahLst/>
          <a:cxnLst/>
          <a:rect l="0" t="0" r="0" b="0"/>
          <a:pathLst>
            <a:path>
              <a:moveTo>
                <a:pt x="0" y="18487"/>
              </a:moveTo>
              <a:lnTo>
                <a:pt x="509854" y="1848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>
            <a:solidFill>
              <a:schemeClr val="tx1"/>
            </a:solidFill>
            <a:latin typeface="Preeti" pitchFamily="2" charset="0"/>
          </a:endParaRPr>
        </a:p>
      </dsp:txBody>
      <dsp:txXfrm rot="10800000">
        <a:off x="3153729" y="3020653"/>
        <a:ext cx="509854" cy="26281"/>
      </dsp:txXfrm>
    </dsp:sp>
    <dsp:sp modelId="{0146B71A-980D-4C1B-838B-FD1B9A744FF2}">
      <dsp:nvSpPr>
        <dsp:cNvPr id="0" name=""/>
        <dsp:cNvSpPr/>
      </dsp:nvSpPr>
      <dsp:spPr>
        <a:xfrm>
          <a:off x="1277028" y="1687516"/>
          <a:ext cx="1936568" cy="1936568"/>
        </a:xfrm>
        <a:prstGeom prst="ellipse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cfjZostfg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';f/ ;"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clwsf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Lsf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] ;+/If0f /fli6«o ;"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cfof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]un] </a:t>
          </a:r>
          <a:r>
            <a:rPr lang="en-US" sz="2200" kern="1200" dirty="0" err="1" smtClean="0">
              <a:solidFill>
                <a:schemeClr val="tx1"/>
              </a:solidFill>
              <a:latin typeface="Preeti" pitchFamily="2" charset="0"/>
            </a:rPr>
            <a:t>ug</a:t>
          </a:r>
          <a:r>
            <a:rPr lang="en-US" sz="2200" kern="1200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sz="22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1560632" y="1971120"/>
        <a:ext cx="1369360" cy="13693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E8260B-4BAA-4365-A8B4-16CCEA376713}">
      <dsp:nvSpPr>
        <dsp:cNvPr id="0" name=""/>
        <dsp:cNvSpPr/>
      </dsp:nvSpPr>
      <dsp:spPr>
        <a:xfrm>
          <a:off x="3473152" y="3131601"/>
          <a:ext cx="396840" cy="24250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014" y="0"/>
              </a:lnTo>
              <a:lnTo>
                <a:pt x="204014" y="2425013"/>
              </a:lnTo>
              <a:lnTo>
                <a:pt x="396840" y="2425013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CAF452-B75D-4AD4-98DD-B90AB82CEB62}">
      <dsp:nvSpPr>
        <dsp:cNvPr id="0" name=""/>
        <dsp:cNvSpPr/>
      </dsp:nvSpPr>
      <dsp:spPr>
        <a:xfrm>
          <a:off x="3473152" y="3131601"/>
          <a:ext cx="396840" cy="15958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014" y="0"/>
              </a:lnTo>
              <a:lnTo>
                <a:pt x="204014" y="1595864"/>
              </a:lnTo>
              <a:lnTo>
                <a:pt x="396840" y="159586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D6750F-3572-410B-9ABF-FFDF08FA077D}">
      <dsp:nvSpPr>
        <dsp:cNvPr id="0" name=""/>
        <dsp:cNvSpPr/>
      </dsp:nvSpPr>
      <dsp:spPr>
        <a:xfrm>
          <a:off x="3473152" y="3131601"/>
          <a:ext cx="396840" cy="7667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014" y="0"/>
              </a:lnTo>
              <a:lnTo>
                <a:pt x="204014" y="766714"/>
              </a:lnTo>
              <a:lnTo>
                <a:pt x="396840" y="76671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E7ECBC-A65A-4BA0-9C08-23C1F394ED30}">
      <dsp:nvSpPr>
        <dsp:cNvPr id="0" name=""/>
        <dsp:cNvSpPr/>
      </dsp:nvSpPr>
      <dsp:spPr>
        <a:xfrm>
          <a:off x="3473152" y="3023446"/>
          <a:ext cx="3968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08154"/>
              </a:moveTo>
              <a:lnTo>
                <a:pt x="204014" y="108154"/>
              </a:lnTo>
              <a:lnTo>
                <a:pt x="204014" y="45720"/>
              </a:lnTo>
              <a:lnTo>
                <a:pt x="396840" y="4572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796C82-00FF-4EBA-B022-AF6A1F039531}">
      <dsp:nvSpPr>
        <dsp:cNvPr id="0" name=""/>
        <dsp:cNvSpPr/>
      </dsp:nvSpPr>
      <dsp:spPr>
        <a:xfrm>
          <a:off x="3473152" y="2240017"/>
          <a:ext cx="396840" cy="891583"/>
        </a:xfrm>
        <a:custGeom>
          <a:avLst/>
          <a:gdLst/>
          <a:ahLst/>
          <a:cxnLst/>
          <a:rect l="0" t="0" r="0" b="0"/>
          <a:pathLst>
            <a:path>
              <a:moveTo>
                <a:pt x="0" y="891583"/>
              </a:moveTo>
              <a:lnTo>
                <a:pt x="204014" y="891583"/>
              </a:lnTo>
              <a:lnTo>
                <a:pt x="204014" y="0"/>
              </a:lnTo>
              <a:lnTo>
                <a:pt x="396840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C668E-F5B3-48A0-8D7E-777EB36E662F}">
      <dsp:nvSpPr>
        <dsp:cNvPr id="0" name=""/>
        <dsp:cNvSpPr/>
      </dsp:nvSpPr>
      <dsp:spPr>
        <a:xfrm>
          <a:off x="3473152" y="1410867"/>
          <a:ext cx="396840" cy="1720733"/>
        </a:xfrm>
        <a:custGeom>
          <a:avLst/>
          <a:gdLst/>
          <a:ahLst/>
          <a:cxnLst/>
          <a:rect l="0" t="0" r="0" b="0"/>
          <a:pathLst>
            <a:path>
              <a:moveTo>
                <a:pt x="0" y="1720733"/>
              </a:moveTo>
              <a:lnTo>
                <a:pt x="204014" y="1720733"/>
              </a:lnTo>
              <a:lnTo>
                <a:pt x="204014" y="0"/>
              </a:lnTo>
              <a:lnTo>
                <a:pt x="396840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FA5B5B-E1FE-4345-9AD4-00302BDC7E41}">
      <dsp:nvSpPr>
        <dsp:cNvPr id="0" name=""/>
        <dsp:cNvSpPr/>
      </dsp:nvSpPr>
      <dsp:spPr>
        <a:xfrm>
          <a:off x="3473152" y="581718"/>
          <a:ext cx="396840" cy="2549882"/>
        </a:xfrm>
        <a:custGeom>
          <a:avLst/>
          <a:gdLst/>
          <a:ahLst/>
          <a:cxnLst/>
          <a:rect l="0" t="0" r="0" b="0"/>
          <a:pathLst>
            <a:path>
              <a:moveTo>
                <a:pt x="0" y="2549882"/>
              </a:moveTo>
              <a:lnTo>
                <a:pt x="204014" y="2549882"/>
              </a:lnTo>
              <a:lnTo>
                <a:pt x="204014" y="0"/>
              </a:lnTo>
              <a:lnTo>
                <a:pt x="396840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C39587-D3B3-4316-800B-4EDFE3930920}">
      <dsp:nvSpPr>
        <dsp:cNvPr id="0" name=""/>
        <dsp:cNvSpPr/>
      </dsp:nvSpPr>
      <dsp:spPr>
        <a:xfrm>
          <a:off x="0" y="2837542"/>
          <a:ext cx="3473152" cy="588117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;fj{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hlgs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lgsfosf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bfloTj</a:t>
          </a:r>
          <a:endParaRPr lang="en-US" sz="25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0" y="2837542"/>
        <a:ext cx="3473152" cy="588117"/>
      </dsp:txXfrm>
    </dsp:sp>
    <dsp:sp modelId="{AF8725E7-B611-491A-A822-B51F08F0F423}">
      <dsp:nvSpPr>
        <dsp:cNvPr id="0" name=""/>
        <dsp:cNvSpPr/>
      </dsp:nvSpPr>
      <dsp:spPr>
        <a:xfrm>
          <a:off x="3869992" y="287659"/>
          <a:ext cx="5274007" cy="588117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gful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ssf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 ;"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rgfsf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xssf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 ;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Ddfg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ug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sz="25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3869992" y="287659"/>
        <a:ext cx="5274007" cy="588117"/>
      </dsp:txXfrm>
    </dsp:sp>
    <dsp:sp modelId="{45C87088-6FDA-4213-841A-1D354C8C5B99}">
      <dsp:nvSpPr>
        <dsp:cNvPr id="0" name=""/>
        <dsp:cNvSpPr/>
      </dsp:nvSpPr>
      <dsp:spPr>
        <a:xfrm>
          <a:off x="3869992" y="1116808"/>
          <a:ext cx="5274007" cy="588117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ldNg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 /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gldNg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 ;"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5'6\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ofP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/ /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fVg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sz="25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3869992" y="1116808"/>
        <a:ext cx="5274007" cy="588117"/>
      </dsp:txXfrm>
    </dsp:sp>
    <dsp:sp modelId="{6342E48E-4F51-4643-BB45-690172BAEB88}">
      <dsp:nvSpPr>
        <dsp:cNvPr id="0" name=""/>
        <dsp:cNvSpPr/>
      </dsp:nvSpPr>
      <dsp:spPr>
        <a:xfrm>
          <a:off x="3869992" y="1945958"/>
          <a:ext cx="5274007" cy="588117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ljleGg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/fli6«o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efiffdf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;"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tof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/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ug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sz="25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3869992" y="1945958"/>
        <a:ext cx="5274007" cy="588117"/>
      </dsp:txXfrm>
    </dsp:sp>
    <dsp:sp modelId="{98EBCC28-3135-40DF-9ECB-C9DCA31C8499}">
      <dsp:nvSpPr>
        <dsp:cNvPr id="0" name=""/>
        <dsp:cNvSpPr/>
      </dsp:nvSpPr>
      <dsp:spPr>
        <a:xfrm>
          <a:off x="3869992" y="2775107"/>
          <a:ext cx="5274007" cy="588117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k|jfxdf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cfd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;~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rf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/sf]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k|of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]u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ug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sz="25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3869992" y="2775107"/>
        <a:ext cx="5274007" cy="588117"/>
      </dsp:txXfrm>
    </dsp:sp>
    <dsp:sp modelId="{05D4C98C-1FBE-4B91-A2E5-3BFA039A68B9}">
      <dsp:nvSpPr>
        <dsp:cNvPr id="0" name=""/>
        <dsp:cNvSpPr/>
      </dsp:nvSpPr>
      <dsp:spPr>
        <a:xfrm>
          <a:off x="3869992" y="3604257"/>
          <a:ext cx="5274007" cy="588117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;"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k|jfxdf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bIf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t'Nofpg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sd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{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rf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/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LnfO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{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tfnLd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lbg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sz="25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3869992" y="3604257"/>
        <a:ext cx="5274007" cy="588117"/>
      </dsp:txXfrm>
    </dsp:sp>
    <dsp:sp modelId="{40562884-F1CA-49B8-8847-A46CA29B3CA4}">
      <dsp:nvSpPr>
        <dsp:cNvPr id="0" name=""/>
        <dsp:cNvSpPr/>
      </dsp:nvSpPr>
      <dsp:spPr>
        <a:xfrm>
          <a:off x="3869992" y="4433406"/>
          <a:ext cx="5274007" cy="588117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slDtdf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@)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aif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{;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Ddsf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;"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rgf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cBfjlws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ug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]{</a:t>
          </a:r>
          <a:endParaRPr lang="en-US" sz="25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3869992" y="4433406"/>
        <a:ext cx="5274007" cy="588117"/>
      </dsp:txXfrm>
    </dsp:sp>
    <dsp:sp modelId="{A8666186-2F6F-44C2-B4B7-F50AB9FA24D3}">
      <dsp:nvSpPr>
        <dsp:cNvPr id="0" name=""/>
        <dsp:cNvSpPr/>
      </dsp:nvSpPr>
      <dsp:spPr>
        <a:xfrm>
          <a:off x="3869992" y="5262555"/>
          <a:ext cx="5274007" cy="588117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clwstd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\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v'nf;fsf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 l;4fGt </a:t>
          </a:r>
          <a:r>
            <a:rPr lang="en-US" sz="2500" kern="1200" dirty="0" err="1" smtClean="0">
              <a:solidFill>
                <a:schemeClr val="tx1"/>
              </a:solidFill>
              <a:latin typeface="Preeti" pitchFamily="2" charset="0"/>
            </a:rPr>
            <a:t>ckgfpg</a:t>
          </a:r>
          <a:r>
            <a:rPr lang="en-US" sz="2500" kern="1200" dirty="0" smtClean="0">
              <a:solidFill>
                <a:schemeClr val="tx1"/>
              </a:solidFill>
              <a:latin typeface="Preeti" pitchFamily="2" charset="0"/>
            </a:rPr>
            <a:t>]</a:t>
          </a:r>
          <a:endParaRPr lang="en-US" sz="25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3869992" y="5262555"/>
        <a:ext cx="5274007" cy="58811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83778-8873-493D-9566-4E203A183FFA}">
      <dsp:nvSpPr>
        <dsp:cNvPr id="0" name=""/>
        <dsp:cNvSpPr/>
      </dsp:nvSpPr>
      <dsp:spPr>
        <a:xfrm>
          <a:off x="4572000" y="1775514"/>
          <a:ext cx="3558584" cy="1108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1300"/>
              </a:lnTo>
              <a:lnTo>
                <a:pt x="3558584" y="901300"/>
              </a:lnTo>
              <a:lnTo>
                <a:pt x="3558584" y="110845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FC7B52-A75F-460C-B791-0412EA097E16}">
      <dsp:nvSpPr>
        <dsp:cNvPr id="0" name=""/>
        <dsp:cNvSpPr/>
      </dsp:nvSpPr>
      <dsp:spPr>
        <a:xfrm>
          <a:off x="4572000" y="1775514"/>
          <a:ext cx="1182262" cy="1108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1300"/>
              </a:lnTo>
              <a:lnTo>
                <a:pt x="1182262" y="901300"/>
              </a:lnTo>
              <a:lnTo>
                <a:pt x="1182262" y="110845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BD646E-1EE0-4CB5-BFA2-DF5D7918E2B6}">
      <dsp:nvSpPr>
        <dsp:cNvPr id="0" name=""/>
        <dsp:cNvSpPr/>
      </dsp:nvSpPr>
      <dsp:spPr>
        <a:xfrm>
          <a:off x="3388830" y="1775514"/>
          <a:ext cx="1183169" cy="1108455"/>
        </a:xfrm>
        <a:custGeom>
          <a:avLst/>
          <a:gdLst/>
          <a:ahLst/>
          <a:cxnLst/>
          <a:rect l="0" t="0" r="0" b="0"/>
          <a:pathLst>
            <a:path>
              <a:moveTo>
                <a:pt x="1183169" y="0"/>
              </a:moveTo>
              <a:lnTo>
                <a:pt x="1183169" y="901300"/>
              </a:lnTo>
              <a:lnTo>
                <a:pt x="0" y="901300"/>
              </a:lnTo>
              <a:lnTo>
                <a:pt x="0" y="110845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041FD3-3656-4119-A9F7-B4A3AF45B6A9}">
      <dsp:nvSpPr>
        <dsp:cNvPr id="0" name=""/>
        <dsp:cNvSpPr/>
      </dsp:nvSpPr>
      <dsp:spPr>
        <a:xfrm>
          <a:off x="1012508" y="1775514"/>
          <a:ext cx="3559491" cy="1108455"/>
        </a:xfrm>
        <a:custGeom>
          <a:avLst/>
          <a:gdLst/>
          <a:ahLst/>
          <a:cxnLst/>
          <a:rect l="0" t="0" r="0" b="0"/>
          <a:pathLst>
            <a:path>
              <a:moveTo>
                <a:pt x="3559491" y="0"/>
              </a:moveTo>
              <a:lnTo>
                <a:pt x="3559491" y="901300"/>
              </a:lnTo>
              <a:lnTo>
                <a:pt x="0" y="901300"/>
              </a:lnTo>
              <a:lnTo>
                <a:pt x="0" y="110845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A7257-D6F7-4058-B55B-F3D02B05028E}">
      <dsp:nvSpPr>
        <dsp:cNvPr id="0" name=""/>
        <dsp:cNvSpPr/>
      </dsp:nvSpPr>
      <dsp:spPr>
        <a:xfrm>
          <a:off x="2686052" y="789062"/>
          <a:ext cx="3771894" cy="986451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>
              <a:solidFill>
                <a:schemeClr val="tx1"/>
              </a:solidFill>
              <a:latin typeface="Preeti" pitchFamily="2" charset="0"/>
            </a:rPr>
            <a:t>;</a:t>
          </a:r>
          <a:r>
            <a:rPr lang="en-US" sz="4300" kern="1200" dirty="0" err="1" smtClean="0">
              <a:solidFill>
                <a:schemeClr val="tx1"/>
              </a:solidFill>
              <a:latin typeface="Preeti" pitchFamily="2" charset="0"/>
            </a:rPr>
            <a:t>hfosf</a:t>
          </a:r>
          <a:r>
            <a:rPr lang="en-US" sz="4300" kern="1200" dirty="0" smtClean="0">
              <a:solidFill>
                <a:schemeClr val="tx1"/>
              </a:solidFill>
              <a:latin typeface="Preeti" pitchFamily="2" charset="0"/>
            </a:rPr>
            <a:t>] </a:t>
          </a:r>
          <a:r>
            <a:rPr lang="en-US" sz="4300" kern="1200" dirty="0" err="1" smtClean="0">
              <a:solidFill>
                <a:schemeClr val="tx1"/>
              </a:solidFill>
              <a:latin typeface="Preeti" pitchFamily="2" charset="0"/>
            </a:rPr>
            <a:t>Joj:yf</a:t>
          </a:r>
          <a:endParaRPr lang="en-US" sz="43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2686052" y="789062"/>
        <a:ext cx="3771894" cy="986451"/>
      </dsp:txXfrm>
    </dsp:sp>
    <dsp:sp modelId="{5932B1B4-E315-4BE6-88AF-F092F40016A9}">
      <dsp:nvSpPr>
        <dsp:cNvPr id="0" name=""/>
        <dsp:cNvSpPr/>
      </dsp:nvSpPr>
      <dsp:spPr>
        <a:xfrm>
          <a:off x="26057" y="2883970"/>
          <a:ext cx="1972902" cy="2422665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>
              <a:solidFill>
                <a:schemeClr val="tx1"/>
              </a:solidFill>
              <a:latin typeface="Preeti" pitchFamily="2" charset="0"/>
            </a:rPr>
            <a:t>?= @% </a:t>
          </a:r>
          <a:r>
            <a:rPr lang="en-US" sz="4300" kern="1200" dirty="0" err="1" smtClean="0">
              <a:solidFill>
                <a:schemeClr val="tx1"/>
              </a:solidFill>
              <a:latin typeface="Preeti" pitchFamily="2" charset="0"/>
            </a:rPr>
            <a:t>xhf</a:t>
          </a:r>
          <a:r>
            <a:rPr lang="en-US" sz="4300" kern="1200" dirty="0" smtClean="0">
              <a:solidFill>
                <a:schemeClr val="tx1"/>
              </a:solidFill>
              <a:latin typeface="Preeti" pitchFamily="2" charset="0"/>
            </a:rPr>
            <a:t>/;</a:t>
          </a:r>
          <a:r>
            <a:rPr lang="en-US" sz="4300" kern="1200" dirty="0" err="1" smtClean="0">
              <a:solidFill>
                <a:schemeClr val="tx1"/>
              </a:solidFill>
              <a:latin typeface="Preeti" pitchFamily="2" charset="0"/>
            </a:rPr>
            <a:t>Dd</a:t>
          </a:r>
          <a:r>
            <a:rPr lang="en-US" sz="4300" kern="1200" dirty="0" smtClean="0">
              <a:solidFill>
                <a:schemeClr val="tx1"/>
              </a:solidFill>
              <a:latin typeface="Preeti" pitchFamily="2" charset="0"/>
            </a:rPr>
            <a:t> hl/</a:t>
          </a:r>
          <a:r>
            <a:rPr lang="en-US" sz="4300" kern="1200" dirty="0" err="1" smtClean="0">
              <a:solidFill>
                <a:schemeClr val="tx1"/>
              </a:solidFill>
              <a:latin typeface="Preeti" pitchFamily="2" charset="0"/>
            </a:rPr>
            <a:t>jfgf</a:t>
          </a:r>
          <a:endParaRPr lang="en-US" sz="43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26057" y="2883970"/>
        <a:ext cx="1972902" cy="2422665"/>
      </dsp:txXfrm>
    </dsp:sp>
    <dsp:sp modelId="{6F82B299-5AA7-4576-BCF1-242D0B1A0EE9}">
      <dsp:nvSpPr>
        <dsp:cNvPr id="0" name=""/>
        <dsp:cNvSpPr/>
      </dsp:nvSpPr>
      <dsp:spPr>
        <a:xfrm>
          <a:off x="2402379" y="2883970"/>
          <a:ext cx="1972902" cy="2422665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>
              <a:solidFill>
                <a:schemeClr val="tx1"/>
              </a:solidFill>
              <a:latin typeface="Preeti" pitchFamily="2" charset="0"/>
            </a:rPr>
            <a:t>b}</a:t>
          </a:r>
          <a:r>
            <a:rPr lang="en-US" sz="4300" kern="1200" dirty="0" err="1" smtClean="0">
              <a:solidFill>
                <a:schemeClr val="tx1"/>
              </a:solidFill>
              <a:latin typeface="Preeti" pitchFamily="2" charset="0"/>
            </a:rPr>
            <a:t>lgs</a:t>
          </a:r>
          <a:r>
            <a:rPr lang="en-US" sz="4300" kern="1200" dirty="0" smtClean="0">
              <a:solidFill>
                <a:schemeClr val="tx1"/>
              </a:solidFill>
              <a:latin typeface="Preeti" pitchFamily="2" charset="0"/>
            </a:rPr>
            <a:t> ?= @))÷– hl/</a:t>
          </a:r>
          <a:r>
            <a:rPr lang="en-US" sz="4300" kern="1200" dirty="0" err="1" smtClean="0">
              <a:solidFill>
                <a:schemeClr val="tx1"/>
              </a:solidFill>
              <a:latin typeface="Preeti" pitchFamily="2" charset="0"/>
            </a:rPr>
            <a:t>jfgf</a:t>
          </a:r>
          <a:endParaRPr lang="en-US" sz="43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2402379" y="2883970"/>
        <a:ext cx="1972902" cy="2422665"/>
      </dsp:txXfrm>
    </dsp:sp>
    <dsp:sp modelId="{528965F2-2A7A-4DD8-96DB-0277395C363C}">
      <dsp:nvSpPr>
        <dsp:cNvPr id="0" name=""/>
        <dsp:cNvSpPr/>
      </dsp:nvSpPr>
      <dsp:spPr>
        <a:xfrm>
          <a:off x="4767810" y="2883970"/>
          <a:ext cx="1972902" cy="2422665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err="1" smtClean="0">
              <a:solidFill>
                <a:schemeClr val="tx1"/>
              </a:solidFill>
              <a:latin typeface="Preeti" pitchFamily="2" charset="0"/>
            </a:rPr>
            <a:t>ljefuLo</a:t>
          </a:r>
          <a:r>
            <a:rPr lang="en-US" sz="4300" kern="1200" dirty="0" smtClean="0">
              <a:solidFill>
                <a:schemeClr val="tx1"/>
              </a:solidFill>
              <a:latin typeface="Preeti" pitchFamily="2" charset="0"/>
            </a:rPr>
            <a:t> sf/</a:t>
          </a:r>
          <a:r>
            <a:rPr lang="en-US" sz="4300" kern="1200" dirty="0" err="1" smtClean="0">
              <a:solidFill>
                <a:schemeClr val="tx1"/>
              </a:solidFill>
              <a:latin typeface="Preeti" pitchFamily="2" charset="0"/>
            </a:rPr>
            <a:t>afxL</a:t>
          </a:r>
          <a:endParaRPr lang="en-US" sz="43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4767810" y="2883970"/>
        <a:ext cx="1972902" cy="2422665"/>
      </dsp:txXfrm>
    </dsp:sp>
    <dsp:sp modelId="{67B7A69F-5F17-48AE-BADE-6C040158DA96}">
      <dsp:nvSpPr>
        <dsp:cNvPr id="0" name=""/>
        <dsp:cNvSpPr/>
      </dsp:nvSpPr>
      <dsp:spPr>
        <a:xfrm>
          <a:off x="7144132" y="2883970"/>
          <a:ext cx="1972902" cy="2422665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>
              <a:solidFill>
                <a:schemeClr val="tx1"/>
              </a:solidFill>
              <a:latin typeface="Preeti" pitchFamily="2" charset="0"/>
            </a:rPr>
            <a:t>c6]/L </a:t>
          </a:r>
          <a:r>
            <a:rPr lang="en-US" sz="4300" kern="1200" dirty="0" err="1" smtClean="0">
              <a:solidFill>
                <a:schemeClr val="tx1"/>
              </a:solidFill>
              <a:latin typeface="Preeti" pitchFamily="2" charset="0"/>
            </a:rPr>
            <a:t>afkt</a:t>
          </a:r>
          <a:r>
            <a:rPr lang="en-US" sz="4300" kern="1200" dirty="0" smtClean="0">
              <a:solidFill>
                <a:schemeClr val="tx1"/>
              </a:solidFill>
              <a:latin typeface="Preeti" pitchFamily="2" charset="0"/>
            </a:rPr>
            <a:t> </a:t>
          </a:r>
          <a:r>
            <a:rPr lang="en-US" sz="4300" kern="1200" dirty="0" err="1" smtClean="0">
              <a:solidFill>
                <a:schemeClr val="tx1"/>
              </a:solidFill>
              <a:latin typeface="Preeti" pitchFamily="2" charset="0"/>
            </a:rPr>
            <a:t>yk</a:t>
          </a:r>
          <a:r>
            <a:rPr lang="en-US" sz="4300" kern="1200" dirty="0" smtClean="0">
              <a:solidFill>
                <a:schemeClr val="tx1"/>
              </a:solidFill>
              <a:latin typeface="Preeti" pitchFamily="2" charset="0"/>
            </a:rPr>
            <a:t> ?= !) </a:t>
          </a:r>
          <a:r>
            <a:rPr lang="en-US" sz="4300" kern="1200" dirty="0" err="1" smtClean="0">
              <a:solidFill>
                <a:schemeClr val="tx1"/>
              </a:solidFill>
              <a:latin typeface="Preeti" pitchFamily="2" charset="0"/>
            </a:rPr>
            <a:t>xhf</a:t>
          </a:r>
          <a:r>
            <a:rPr lang="en-US" sz="4300" kern="1200" dirty="0" smtClean="0">
              <a:solidFill>
                <a:schemeClr val="tx1"/>
              </a:solidFill>
              <a:latin typeface="Preeti" pitchFamily="2" charset="0"/>
            </a:rPr>
            <a:t>/ hl/</a:t>
          </a:r>
          <a:r>
            <a:rPr lang="en-US" sz="4300" kern="1200" dirty="0" err="1" smtClean="0">
              <a:solidFill>
                <a:schemeClr val="tx1"/>
              </a:solidFill>
              <a:latin typeface="Preeti" pitchFamily="2" charset="0"/>
            </a:rPr>
            <a:t>jfgf</a:t>
          </a:r>
          <a:endParaRPr lang="en-US" sz="4300" kern="1200" dirty="0">
            <a:solidFill>
              <a:schemeClr val="tx1"/>
            </a:solidFill>
            <a:latin typeface="Preeti" pitchFamily="2" charset="0"/>
          </a:endParaRPr>
        </a:p>
      </dsp:txBody>
      <dsp:txXfrm>
        <a:off x="7144132" y="2883970"/>
        <a:ext cx="1972902" cy="2422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495CC-D74F-4688-9994-55BBA029EC27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18113-4FA2-4B2B-9E08-EA389EC594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03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010A7-E59A-4CD1-BD1D-A37F345B63C1}" type="datetimeFigureOut">
              <a:rPr lang="en-US" smtClean="0"/>
              <a:pPr/>
              <a:t>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E814B-DD47-4D90-8826-E4D18D0235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5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D84AE-2651-48BD-A6E8-2944C65BCD8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4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D84AE-2651-48BD-A6E8-2944C65BCD8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7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D84AE-2651-48BD-A6E8-2944C65BCD8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11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A209-518B-43F8-8E60-39D732FCA553}" type="datetime1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9ADC-4E58-4FA5-9A3D-9E64EEE68347}" type="datetime1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9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ECA3A-FA5A-4FF2-B6CA-77F9828A12B2}" type="datetime1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7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72BE-B46D-46A2-B743-34B703C9DE55}" type="datetime1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0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6B2F-AD3B-4812-9D0B-638BC1F17150}" type="datetime1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67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1B5E-C740-4F57-9EF2-065F867D6BFE}" type="datetime1">
              <a:rPr lang="en-US" smtClean="0"/>
              <a:pPr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7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58D4E-9B0F-438B-9C98-50BC9B8B7D89}" type="datetime1">
              <a:rPr lang="en-US" smtClean="0"/>
              <a:pPr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0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BF43-6290-4FE3-95B7-39CB11B1AC44}" type="datetime1">
              <a:rPr lang="en-US" smtClean="0"/>
              <a:pPr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4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EEB9-82FA-47A0-B62F-2F9DB2C62FB6}" type="datetime1">
              <a:rPr lang="en-US" smtClean="0"/>
              <a:pPr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3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C5EE-D4C2-4BB8-96B8-B5E1F2A39D4F}" type="datetime1">
              <a:rPr lang="en-US" smtClean="0"/>
              <a:pPr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47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D58C-AB8A-4D8A-AB60-14340A8F0201}" type="datetime1">
              <a:rPr lang="en-US" smtClean="0"/>
              <a:pPr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60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0A2D6-DEBE-47E3-9143-7A7CEEEE409C}" type="datetime1">
              <a:rPr lang="en-US" smtClean="0"/>
              <a:pPr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D63DD-3EEB-4A2E-8860-7B0114CD2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mailto:khbaskota1@gmail.com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9931"/>
            <a:ext cx="9144000" cy="3709852"/>
          </a:xfrm>
          <a:noFill/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u="sng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/>
            </a:r>
            <a:br>
              <a:rPr lang="en-US" sz="2400" b="1" u="sng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</a:br>
            <a:r>
              <a:rPr lang="en-US" sz="32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dsjfgk\'/ </a:t>
            </a:r>
            <a:r>
              <a:rPr lang="en-US" sz="32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lhNnfsf k|d'v lhNnf clwsf/L / </a:t>
            </a:r>
            <a:br>
              <a:rPr lang="en-US" sz="32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</a:br>
            <a:r>
              <a:rPr lang="en-US" sz="32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sfof{no k|d'vx? nufotsf] Ifdtf clea[l4 sfo{s|d</a:t>
            </a:r>
            <a:r>
              <a:rPr lang="en-US" sz="3200" b="1" u="sng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/>
            </a:r>
            <a:br>
              <a:rPr lang="en-US" sz="3200" b="1" u="sng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</a:br>
            <a:r>
              <a:rPr lang="en-US" sz="2400" b="1" u="sng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/>
            </a:r>
            <a:br>
              <a:rPr lang="en-US" sz="2400" b="1" u="sng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</a:br>
            <a:r>
              <a:rPr lang="en-US" sz="2400" b="1" u="sng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;"rgfsf] xs -v'Nnf ;/sf/ ;fem]bf/L / v'Nnf ;/sf/L tYofs ;lxt_ / ;sf/fTds ;f]r</a:t>
            </a:r>
            <a:r>
              <a:rPr lang="en-US" sz="2400" b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/>
            </a:r>
            <a:br>
              <a:rPr lang="en-US" sz="2400" b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</a:br>
            <a:r>
              <a:rPr lang="en-US" sz="2000" b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-</a:t>
            </a:r>
            <a:r>
              <a:rPr lang="en-US" sz="2000" b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Basic Knowledge on Right to Information (Open </a:t>
            </a:r>
            <a:r>
              <a:rPr lang="en-US" sz="2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Government </a:t>
            </a:r>
            <a:r>
              <a:rPr lang="en-US" sz="2000" b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Partnership and Open Government Data) and Positive Thinking)</a:t>
            </a:r>
            <a:br>
              <a:rPr lang="en-US" sz="2000" b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b="1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5400" b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  <a:cs typeface="Times New Roman" pitchFamily="18" charset="0"/>
              </a:rPr>
              <a:t>;"rgfsf] xs / ;sf/fTds ;f]r</a:t>
            </a:r>
            <a:r>
              <a:rPr lang="en-US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/>
            </a:r>
            <a:br>
              <a:rPr lang="en-US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</a:br>
            <a:endParaRPr lang="en-US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22838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>
                <a:latin typeface="Preeti" pitchFamily="2" charset="0"/>
              </a:rPr>
              <a:t>s[i0fxl/ </a:t>
            </a:r>
            <a:r>
              <a:rPr lang="en-US" sz="4000" dirty="0" err="1" smtClean="0">
                <a:latin typeface="Preeti" pitchFamily="2" charset="0"/>
              </a:rPr>
              <a:t>afF:sf</a:t>
            </a:r>
            <a:r>
              <a:rPr lang="en-US" sz="4000" dirty="0" smtClean="0">
                <a:latin typeface="Preeti" pitchFamily="2" charset="0"/>
              </a:rPr>
              <a:t>]6f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smtClean="0">
                <a:latin typeface="Preeti" pitchFamily="2" charset="0"/>
              </a:rPr>
              <a:t>k"a{ k|d'v </a:t>
            </a:r>
            <a:r>
              <a:rPr lang="en-US" sz="4000" dirty="0" smtClean="0">
                <a:latin typeface="Preeti" pitchFamily="2" charset="0"/>
              </a:rPr>
              <a:t>;"</a:t>
            </a:r>
            <a:r>
              <a:rPr lang="en-US" sz="4000" err="1" smtClean="0">
                <a:latin typeface="Preeti" pitchFamily="2" charset="0"/>
              </a:rPr>
              <a:t>rgf</a:t>
            </a:r>
            <a:r>
              <a:rPr lang="en-US" sz="4000" smtClean="0">
                <a:latin typeface="Preeti" pitchFamily="2" charset="0"/>
              </a:rPr>
              <a:t> cfo'Qm</a:t>
            </a:r>
            <a:r>
              <a:rPr lang="en-US" sz="4000">
                <a:latin typeface="Preeti" pitchFamily="2" charset="0"/>
              </a:rPr>
              <a:t> </a:t>
            </a:r>
            <a:r>
              <a:rPr lang="en-US" sz="4000" smtClean="0">
                <a:latin typeface="Preeti" pitchFamily="2" charset="0"/>
              </a:rPr>
              <a:t>tyf g]kfn ;/sf/sf] k"a{ ;lrj</a:t>
            </a:r>
            <a:endParaRPr lang="en-US" sz="4000" dirty="0" smtClean="0">
              <a:latin typeface="Preeti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3302238"/>
            <a:ext cx="0" cy="1741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341768" y="3661169"/>
            <a:ext cx="0" cy="9289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34494" y="3676659"/>
            <a:ext cx="0" cy="9289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24000" y="2"/>
            <a:ext cx="9144000" cy="649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63550" algn="ctr">
              <a:buNone/>
              <a:tabLst>
                <a:tab pos="457200" algn="l"/>
              </a:tabLst>
            </a:pPr>
            <a:endParaRPr lang="en-US" sz="3600" dirty="0">
              <a:latin typeface="Preeti" pitchFamily="2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z="1600">
                <a:latin typeface="HIMALAYA TT FONT" panose="040B0500000000000000" pitchFamily="82" charset="0"/>
              </a:rPr>
              <a:pPr/>
              <a:t>10</a:t>
            </a:fld>
            <a:endParaRPr lang="en-US" dirty="0">
              <a:latin typeface="HIMALAYA TT FONT" panose="040B0500000000000000" pitchFamily="82" charset="0"/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1524000" y="-2"/>
          <a:ext cx="914400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5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95603"/>
          </a:xfrm>
        </p:spPr>
        <p:txBody>
          <a:bodyPr/>
          <a:lstStyle/>
          <a:p>
            <a:r>
              <a:rPr lang="en-US" u="sng" smtClean="0">
                <a:latin typeface="Preeti" pitchFamily="2" charset="0"/>
              </a:rPr>
              <a:t>$= hLjgdf hfGg} kg]{s'/fx? </a:t>
            </a:r>
            <a:r>
              <a:rPr lang="en-US">
                <a:latin typeface="Preeti" pitchFamily="2" charset="0"/>
              </a:rPr>
              <a:t/>
            </a:r>
            <a:br>
              <a:rPr lang="en-US">
                <a:latin typeface="Preeti" pitchFamily="2" charset="0"/>
              </a:rPr>
            </a:br>
            <a:endParaRPr lang="en-US" u="sng">
              <a:latin typeface="Preeti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67266"/>
            <a:ext cx="9144000" cy="1603946"/>
          </a:xfrm>
        </p:spPr>
        <p:txBody>
          <a:bodyPr>
            <a:normAutofit/>
          </a:bodyPr>
          <a:lstStyle/>
          <a:p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;'Tg] </a:t>
            </a:r>
            <a:r>
              <a:rPr lang="en-US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lgod </a:t>
            </a:r>
            <a:r>
              <a:rPr lang="en-US" sz="3600" b="1" smtClean="0">
                <a:latin typeface="Preeti" pitchFamily="2" charset="0"/>
              </a:rPr>
              <a:t>M hfGg], a'em\g], cfk"m cg's"n ug]{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3191316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;'Tg] lgod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2"/>
            <a:ext cx="12192000" cy="5313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3200">
                <a:latin typeface="Preeti" pitchFamily="2" charset="0"/>
              </a:rPr>
              <a:t>lgh{g 3/df PSn} ;'Tg' x'Fb}g . </a:t>
            </a:r>
            <a:endParaRPr lang="en-US" sz="3200" smtClean="0">
              <a:latin typeface="Preeti" pitchFamily="2" charset="0"/>
            </a:endParaRPr>
          </a:p>
          <a:p>
            <a:pPr algn="l"/>
            <a:r>
              <a:rPr lang="en-US" sz="3600">
                <a:latin typeface="Preeti" pitchFamily="2" charset="0"/>
              </a:rPr>
              <a:t>	</a:t>
            </a:r>
            <a:r>
              <a:rPr lang="en-US" sz="3600" smtClean="0">
                <a:latin typeface="Preeti" pitchFamily="2" charset="0"/>
              </a:rPr>
              <a:t>b]jL </a:t>
            </a:r>
            <a:r>
              <a:rPr lang="en-US" sz="3600">
                <a:latin typeface="Preeti" pitchFamily="2" charset="0"/>
              </a:rPr>
              <a:t>b]jtfsf] dlGb/ / d;fg 3f6df klg ;'Tg' x'Fb}g . </a:t>
            </a:r>
          </a:p>
          <a:p>
            <a:pPr marL="10058400" lvl="5" indent="-450850" algn="l">
              <a:buFont typeface="Preeti" pitchFamily="2" charset="0"/>
              <a:buChar char="–"/>
            </a:pPr>
            <a:endParaRPr lang="en-US" sz="2800" smtClean="0">
              <a:latin typeface="Preeti" pitchFamily="2" charset="0"/>
            </a:endParaRPr>
          </a:p>
          <a:p>
            <a:pPr marL="10058400" lvl="5" indent="-450850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dg</a:t>
            </a:r>
            <a:r>
              <a:rPr lang="en-US" sz="2800">
                <a:latin typeface="Preeti" pitchFamily="2" charset="0"/>
              </a:rPr>
              <a:t>':d[lt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d:t lgGb|fdf /x]sf] JolQmnfO{ PSsf;L hufpg x'Fb}g . </a:t>
            </a:r>
            <a:endParaRPr lang="en-US" sz="3600">
              <a:latin typeface="Preeti" pitchFamily="2" charset="0"/>
            </a:endParaRPr>
          </a:p>
          <a:p>
            <a:pPr marL="6864350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lji0f':d[lt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ljBfyL{, gf]s/ / åf/kfn] ca]/;Dd ;'t]df ltgnfO{ p7fpg' k5{ . </a:t>
            </a:r>
            <a:endParaRPr lang="en-US" sz="3600">
              <a:latin typeface="Preeti" pitchFamily="2" charset="0"/>
            </a:endParaRPr>
          </a:p>
          <a:p>
            <a:pPr marL="7778750" lvl="5" indent="-450850" algn="l">
              <a:buFont typeface="Preeti" pitchFamily="2" charset="0"/>
              <a:buChar char="–"/>
              <a:tabLst>
                <a:tab pos="7778750" algn="l"/>
              </a:tabLst>
            </a:pPr>
            <a:r>
              <a:rPr lang="en-US" sz="2800" smtClean="0">
                <a:latin typeface="Preeti" pitchFamily="2" charset="0"/>
              </a:rPr>
              <a:t>rf0fSo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cfkm\gf] cfo' /Iffsf nflu a|Xd d'xt{df p7\g' k5{ . </a:t>
            </a:r>
            <a:endParaRPr lang="en-US" sz="3600">
              <a:latin typeface="Preeti" pitchFamily="2" charset="0"/>
            </a:endParaRPr>
          </a:p>
          <a:p>
            <a:pPr marL="6400800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b]jL efujt</a:t>
            </a:r>
            <a:endParaRPr lang="en-US" sz="280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t>101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929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;'Tg] lgod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5372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3200" smtClean="0">
                <a:latin typeface="Preeti" pitchFamily="2" charset="0"/>
              </a:rPr>
              <a:t>cGwsf/df ;'Tg' x'Fb}g .</a:t>
            </a:r>
            <a:endParaRPr lang="en-US" sz="3200">
              <a:latin typeface="Preeti" pitchFamily="2" charset="0"/>
            </a:endParaRPr>
          </a:p>
          <a:p>
            <a:pPr marL="2292350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kB k'/f0f</a:t>
            </a:r>
            <a:endParaRPr lang="en-US" sz="2800">
              <a:latin typeface="Preeti" pitchFamily="2" charset="0"/>
            </a:endParaRP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3200" smtClean="0">
                <a:latin typeface="Preeti" pitchFamily="2" charset="0"/>
              </a:rPr>
              <a:t>leh]sf] k}tfnf ;lxt ;'Tg' x'Fb}g . </a:t>
            </a:r>
          </a:p>
          <a:p>
            <a:pPr algn="l"/>
            <a:r>
              <a:rPr lang="en-US" sz="3600">
                <a:latin typeface="Preeti" pitchFamily="2" charset="0"/>
              </a:rPr>
              <a:t>	</a:t>
            </a:r>
            <a:r>
              <a:rPr lang="en-US" sz="3600" smtClean="0">
                <a:latin typeface="Preeti" pitchFamily="2" charset="0"/>
              </a:rPr>
              <a:t>;'Vvf kfp agfP/ ;'Tbf nIdL -wg_ k|fKt x'G5 .</a:t>
            </a:r>
            <a:endParaRPr lang="en-US" sz="3600">
              <a:latin typeface="Preeti" pitchFamily="2" charset="0"/>
            </a:endParaRPr>
          </a:p>
          <a:p>
            <a:pPr marL="10058400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clq:d[lt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3200" smtClean="0">
                <a:latin typeface="Preeti" pitchFamily="2" charset="0"/>
              </a:rPr>
              <a:t>efFlrPsf] jf 6'6] km'6]sf] vf6df ;'Tg' x'Fb}g .</a:t>
            </a:r>
          </a:p>
          <a:p>
            <a:pPr algn="l"/>
            <a:r>
              <a:rPr lang="en-US" sz="3600">
                <a:latin typeface="Preeti" pitchFamily="2" charset="0"/>
              </a:rPr>
              <a:t>	</a:t>
            </a:r>
            <a:r>
              <a:rPr lang="en-US" sz="3600" smtClean="0">
                <a:latin typeface="Preeti" pitchFamily="2" charset="0"/>
              </a:rPr>
              <a:t>h'7f] d'vn] klg ;'Tg' x'Fb}g . </a:t>
            </a:r>
            <a:endParaRPr lang="en-US" sz="3600">
              <a:latin typeface="Preeti" pitchFamily="2" charset="0"/>
            </a:endParaRPr>
          </a:p>
          <a:p>
            <a:pPr marL="9144000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dxfef/t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j:qljlxg eP/ ;'Tg' x'Fb}g . </a:t>
            </a:r>
            <a:endParaRPr lang="en-US" sz="3600">
              <a:latin typeface="Preeti" pitchFamily="2" charset="0"/>
            </a:endParaRPr>
          </a:p>
          <a:p>
            <a:pPr marL="2292350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uf}td wd{ ;"q</a:t>
            </a:r>
            <a:endParaRPr lang="en-US" sz="280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t>102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1843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91901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;'Tg] lgod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5829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3200" smtClean="0">
                <a:latin typeface="Preeti" pitchFamily="2" charset="0"/>
              </a:rPr>
              <a:t>k"j{tkm{ lz/ kf/]/ ;'Tbf ljBf k|fKt x'G5 . </a:t>
            </a:r>
          </a:p>
          <a:p>
            <a:pPr algn="l"/>
            <a:r>
              <a:rPr lang="en-US" sz="3600">
                <a:latin typeface="Preeti" pitchFamily="2" charset="0"/>
              </a:rPr>
              <a:t>	</a:t>
            </a:r>
            <a:r>
              <a:rPr lang="en-US" sz="3600" smtClean="0">
                <a:latin typeface="Preeti" pitchFamily="2" charset="0"/>
              </a:rPr>
              <a:t>klZrdtkm{ lz/ kf/]/ ;'Tbf lrGtf a9\5 . </a:t>
            </a:r>
          </a:p>
          <a:p>
            <a:pPr algn="l"/>
            <a:r>
              <a:rPr lang="en-US" sz="3600">
                <a:latin typeface="Preeti" pitchFamily="2" charset="0"/>
              </a:rPr>
              <a:t>	</a:t>
            </a:r>
            <a:r>
              <a:rPr lang="en-US" sz="3600" smtClean="0">
                <a:latin typeface="Preeti" pitchFamily="2" charset="0"/>
              </a:rPr>
              <a:t>pQ/tkm{ lz/ kf/]/ ;'Tbf xfgL jf d[To" x'G5 . </a:t>
            </a:r>
          </a:p>
          <a:p>
            <a:pPr algn="l"/>
            <a:r>
              <a:rPr lang="en-US" sz="3600">
                <a:latin typeface="Preeti" pitchFamily="2" charset="0"/>
              </a:rPr>
              <a:t>	</a:t>
            </a:r>
            <a:r>
              <a:rPr lang="en-US" sz="3600" smtClean="0">
                <a:latin typeface="Preeti" pitchFamily="2" charset="0"/>
              </a:rPr>
              <a:t>blIf0ftkm{ lz/ kf/]/ ;'Tbf wg / cfo' a9\5 .</a:t>
            </a:r>
            <a:endParaRPr lang="en-US" sz="3600">
              <a:latin typeface="Preeti" pitchFamily="2" charset="0"/>
            </a:endParaRPr>
          </a:p>
          <a:p>
            <a:pPr marL="2292350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cfrf/ do'/</a:t>
            </a:r>
            <a:endParaRPr lang="en-US" sz="2800">
              <a:latin typeface="Preeti" pitchFamily="2" charset="0"/>
            </a:endParaRP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sz="3200" smtClean="0">
                <a:latin typeface="Preeti" pitchFamily="2" charset="0"/>
              </a:rPr>
              <a:t>lbgsf] ;dodf ;'Tg' x'Fb}g . t/, h]7 dlxgfdf lbpF;f] bf]k|x/sf] ;do kf/]/ Ps d'xt{ -$* ldg]6_ ;'Tg x'G5 .</a:t>
            </a:r>
          </a:p>
          <a:p>
            <a:pPr algn="l"/>
            <a:r>
              <a:rPr lang="en-US" sz="3600">
                <a:latin typeface="Preeti" pitchFamily="2" charset="0"/>
              </a:rPr>
              <a:t>	</a:t>
            </a:r>
            <a:r>
              <a:rPr lang="en-US" sz="3600" smtClean="0">
                <a:latin typeface="Preeti" pitchFamily="2" charset="0"/>
              </a:rPr>
              <a:t>lbpF;f] ;'Tg] dflg;nfO{ /f]un] 3]g]{ / cfo' gfz x'g]5 .</a:t>
            </a:r>
          </a:p>
          <a:p>
            <a:pPr marL="10058400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zf:q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lbgdf tyf ;"of]{bo / ;"of{:tsf] ;do kf/]/ ;'Tg]x? /f]uL / bl/b| aG5g\ .</a:t>
            </a:r>
            <a:endParaRPr lang="en-US" sz="3600">
              <a:latin typeface="Preeti" pitchFamily="2" charset="0"/>
            </a:endParaRPr>
          </a:p>
          <a:p>
            <a:pPr marL="9144000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a|Xdj}jt{k'/f0f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t>103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7017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;'Tg] lgod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;"of{:t ePsf] Ps k|x/ cyf{t\ tLg 306f kl5 dfq} ;'Tg'k5{ . </a:t>
            </a:r>
            <a:endParaRPr lang="en-US" sz="3600">
              <a:latin typeface="Preeti" pitchFamily="2" charset="0"/>
            </a:endParaRPr>
          </a:p>
          <a:p>
            <a:pPr marL="7315200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zf:q</a:t>
            </a:r>
            <a:endParaRPr lang="en-US" sz="2800">
              <a:latin typeface="Preeti" pitchFamily="2" charset="0"/>
            </a:endParaRP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afofFlt/ sf]N6] kms]{/ ;'Tg' :jf:Yosf] nflu nfek|b 5 .</a:t>
            </a:r>
          </a:p>
          <a:p>
            <a:pPr marL="7315200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zf:q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blIf0f lbzflt/ kfO{tfnf /fv]/ ;'Tg' x'Fb}g . o;/L ;'t]df dl:tisdf /Qm;~rf/ sd eO{ :d[lt gfz x'G5 . cg]sf}{ /f]un] cr]6\5 / d[To";Dd x'g ;S5 .</a:t>
            </a:r>
            <a:endParaRPr lang="en-US" sz="3600">
              <a:latin typeface="Preeti" pitchFamily="2" charset="0"/>
            </a:endParaRPr>
          </a:p>
          <a:p>
            <a:pPr marL="8283575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zf:q</a:t>
            </a:r>
          </a:p>
          <a:p>
            <a:pPr marL="7602538" lvl="5" indent="-450850" algn="l">
              <a:buFont typeface="Preeti" pitchFamily="2" charset="0"/>
              <a:buChar char="–"/>
            </a:pPr>
            <a:endParaRPr lang="en-US" sz="2800" smtClean="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t>104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8064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;'Tg] lgod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5fltdf xft /fv]/, ljdsf] tn / k}tnfdfly k}tnf vK6\ofP/ ;'Tg' cz'e dflgG5 .</a:t>
            </a:r>
            <a:endParaRPr lang="en-US" sz="3600">
              <a:latin typeface="Preeti" pitchFamily="2" charset="0"/>
            </a:endParaRPr>
          </a:p>
          <a:p>
            <a:pPr marL="10058400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c1ft</a:t>
            </a:r>
            <a:endParaRPr lang="en-US" sz="2800">
              <a:latin typeface="Preeti" pitchFamily="2" charset="0"/>
            </a:endParaRP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cf]5\ofgdf a;]/ ;'t]/ vfg' lkpg' cz'e dflgG5 .</a:t>
            </a:r>
          </a:p>
          <a:p>
            <a:pPr marL="6510338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c1ft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;'t]/ k9\gfn] cfvfFsf] Hof]lt 36\5 . k9\g] ;dodf ;'Tg' x'Fb}g .</a:t>
            </a:r>
            <a:endParaRPr lang="en-US" sz="3600">
              <a:latin typeface="Preeti" pitchFamily="2" charset="0"/>
            </a:endParaRPr>
          </a:p>
          <a:p>
            <a:pPr marL="6688138" lvl="5" indent="-450850" algn="l">
              <a:buFont typeface="Preeti" pitchFamily="2" charset="0"/>
              <a:buChar char="–"/>
            </a:pPr>
            <a:r>
              <a:rPr lang="en-US" sz="2800" smtClean="0">
                <a:latin typeface="Preeti" pitchFamily="2" charset="0"/>
              </a:rPr>
              <a:t>zf:qLo dfGotf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lgwf/df ltns nufP/ ;'Tg' cz'e dflgG5 . o;y{ ltns kvfn]/ dfq} ;'Tg' k5{ .</a:t>
            </a:r>
            <a:endParaRPr lang="en-US" sz="3600">
              <a:latin typeface="Preeti" pitchFamily="2" charset="0"/>
            </a:endParaRPr>
          </a:p>
          <a:p>
            <a:pPr marL="9663113" lvl="5" indent="-450850" algn="l">
              <a:buFont typeface="Preeti" pitchFamily="2" charset="0"/>
              <a:buChar char="–"/>
            </a:pPr>
            <a:r>
              <a:rPr lang="en-US" sz="2800">
                <a:latin typeface="Preeti" pitchFamily="2" charset="0"/>
              </a:rPr>
              <a:t>zf:qLo dfGotf</a:t>
            </a:r>
            <a:endParaRPr lang="en-US" sz="2800" smtClean="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t>105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498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95603"/>
          </a:xfrm>
        </p:spPr>
        <p:txBody>
          <a:bodyPr/>
          <a:lstStyle/>
          <a:p>
            <a:r>
              <a:rPr lang="en-US" u="sng" smtClean="0">
                <a:latin typeface="Preeti" pitchFamily="2" charset="0"/>
              </a:rPr>
              <a:t>%= zq'tf / ldqtf</a:t>
            </a:r>
            <a:endParaRPr lang="en-US" u="sng">
              <a:latin typeface="Preeti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67266"/>
            <a:ext cx="9144000" cy="1603946"/>
          </a:xfrm>
        </p:spPr>
        <p:txBody>
          <a:bodyPr>
            <a:normAutofit/>
          </a:bodyPr>
          <a:lstStyle/>
          <a:p>
            <a:r>
              <a:rPr lang="en-US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zq'tf s] &lt; ldqtf s] &lt;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270937334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6411"/>
          </a:xfrm>
        </p:spPr>
        <p:txBody>
          <a:bodyPr/>
          <a:lstStyle/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oL ;To–tYo s'/f x'g\ .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412"/>
            <a:ext cx="12192000" cy="5209938"/>
          </a:xfrm>
        </p:spPr>
        <p:txBody>
          <a:bodyPr>
            <a:normAutofit/>
          </a:bodyPr>
          <a:lstStyle/>
          <a:p>
            <a:pPr marL="463550" indent="-463550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4000" smtClean="0">
                <a:latin typeface="Preeti" pitchFamily="2" charset="0"/>
              </a:rPr>
              <a:t>zq'nfO{ l;Wofpg] Pp6f sfO{bf xf], Tof] p;Fu ldqtf sfod u/]/</a:t>
            </a:r>
          </a:p>
          <a:p>
            <a:pPr marL="463550" indent="-463550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4000">
                <a:latin typeface="Preeti" pitchFamily="2" charset="0"/>
              </a:rPr>
              <a:t>zq' b]Vbf d':s'/fpg' g} p:nfO{ ul/g] ;jf{lws 7"nf] ;hfo xf] . </a:t>
            </a:r>
          </a:p>
          <a:p>
            <a:pPr marL="463550" indent="-463550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4000">
                <a:latin typeface="Preeti" pitchFamily="2" charset="0"/>
              </a:rPr>
              <a:t>lha|f] Pp6f To:tf] 5'/f xf] h:n] /ut glgsfnL dflg;nfO{ sf6\g ;S5 .</a:t>
            </a:r>
          </a:p>
          <a:p>
            <a:pPr marL="463550" indent="-463550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4000">
                <a:latin typeface="Preeti" pitchFamily="2" charset="0"/>
              </a:rPr>
              <a:t>xfjfn] el/Psf] a]n'gnfO{ km'6fpg kb}{g, s]xL ;dod} cfkm} km'6\5 . o;}u/L 3d08n] el/Psf] dflg;nfO{ klg s]xL ug}{ kb}{g s]xL lbgd} 7fpFdf cfO{k'U5 . </a:t>
            </a:r>
          </a:p>
          <a:p>
            <a:pPr marL="463550" indent="-463550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endParaRPr lang="en-US" sz="4000" smtClean="0">
              <a:latin typeface="Preeti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DEB0-BB42-4748-8AB2-614A3B2B0789}" type="slidenum">
              <a:rPr lang="en-US" sz="1400" smtClean="0">
                <a:latin typeface="HIMALAYA TT FONT" panose="040B0500000000000000" pitchFamily="82" charset="0"/>
              </a:rPr>
              <a:t>107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584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1"/>
            <a:ext cx="10363200" cy="1470025"/>
          </a:xfrm>
        </p:spPr>
        <p:txBody>
          <a:bodyPr/>
          <a:lstStyle/>
          <a:p>
            <a:r>
              <a:rPr lang="en-US" dirty="0" err="1" smtClean="0">
                <a:latin typeface="Preeti" pitchFamily="2" charset="0"/>
              </a:rPr>
              <a:t>hLjgsf</a:t>
            </a:r>
            <a:r>
              <a:rPr lang="en-US" dirty="0" smtClean="0">
                <a:latin typeface="Preeti" pitchFamily="2" charset="0"/>
              </a:rPr>
              <a:t>] ;</a:t>
            </a:r>
            <a:r>
              <a:rPr lang="en-US" dirty="0" err="1" smtClean="0">
                <a:latin typeface="Preeti" pitchFamily="2" charset="0"/>
              </a:rPr>
              <a:t>Gb</a:t>
            </a:r>
            <a:r>
              <a:rPr lang="en-US" dirty="0" smtClean="0">
                <a:latin typeface="Preeti" pitchFamily="2" charset="0"/>
              </a:rPr>
              <a:t>]z </a:t>
            </a:r>
            <a:endParaRPr lang="en-US" dirty="0">
              <a:latin typeface="Preeti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057400"/>
            <a:ext cx="8534400" cy="3505200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48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sd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{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df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ltd|f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clwsf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/ 5,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kmndf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5}g . 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qmf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]w g}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ltd|f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zq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'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xf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 .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cyf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{t\ </a:t>
            </a:r>
            <a:r>
              <a:rPr lang="en-US" sz="4400" dirty="0" err="1" smtClean="0">
                <a:latin typeface="Preeti" pitchFamily="2" charset="0"/>
              </a:rPr>
              <a:t>cfkm</a:t>
            </a:r>
            <a:r>
              <a:rPr lang="en-US" sz="4400" dirty="0" smtClean="0">
                <a:latin typeface="Preeti" pitchFamily="2" charset="0"/>
              </a:rPr>
              <a:t>\</a:t>
            </a:r>
            <a:r>
              <a:rPr lang="en-US" sz="4400" dirty="0" err="1" smtClean="0">
                <a:latin typeface="Preeti" pitchFamily="2" charset="0"/>
              </a:rPr>
              <a:t>gf</a:t>
            </a:r>
            <a:r>
              <a:rPr lang="en-US" sz="4400" dirty="0" smtClean="0">
                <a:latin typeface="Preeti" pitchFamily="2" charset="0"/>
              </a:rPr>
              <a:t>] </a:t>
            </a:r>
            <a:r>
              <a:rPr lang="en-US" sz="4400" dirty="0" err="1" smtClean="0">
                <a:latin typeface="Preeti" pitchFamily="2" charset="0"/>
              </a:rPr>
              <a:t>ldq</a:t>
            </a:r>
            <a:r>
              <a:rPr lang="en-US" sz="4400" dirty="0" smtClean="0">
                <a:latin typeface="Preeti" pitchFamily="2" charset="0"/>
              </a:rPr>
              <a:t> /  	</a:t>
            </a:r>
            <a:r>
              <a:rPr lang="en-US" sz="4400" dirty="0" err="1" smtClean="0">
                <a:latin typeface="Preeti" pitchFamily="2" charset="0"/>
              </a:rPr>
              <a:t>zq</a:t>
            </a:r>
            <a:r>
              <a:rPr lang="en-US" sz="4400" dirty="0" smtClean="0">
                <a:latin typeface="Preeti" pitchFamily="2" charset="0"/>
              </a:rPr>
              <a:t>' </a:t>
            </a:r>
            <a:r>
              <a:rPr lang="en-US" sz="4400" dirty="0" err="1" smtClean="0">
                <a:latin typeface="Preeti" pitchFamily="2" charset="0"/>
              </a:rPr>
              <a:t>b'a</a:t>
            </a:r>
            <a:r>
              <a:rPr lang="en-US" sz="4400" dirty="0" smtClean="0">
                <a:latin typeface="Preeti" pitchFamily="2" charset="0"/>
              </a:rPr>
              <a:t>} </a:t>
            </a:r>
            <a:r>
              <a:rPr lang="en-US" sz="4400" dirty="0" err="1" smtClean="0">
                <a:latin typeface="Preeti" pitchFamily="2" charset="0"/>
              </a:rPr>
              <a:t>ltdL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cfkm</a:t>
            </a:r>
            <a:r>
              <a:rPr lang="en-US" sz="4400" dirty="0" smtClean="0">
                <a:latin typeface="Preeti" pitchFamily="2" charset="0"/>
              </a:rPr>
              <a:t>} </a:t>
            </a:r>
            <a:r>
              <a:rPr lang="en-US" sz="4400" dirty="0" err="1" smtClean="0">
                <a:latin typeface="Preeti" pitchFamily="2" charset="0"/>
              </a:rPr>
              <a:t>xf</a:t>
            </a:r>
            <a:r>
              <a:rPr lang="en-US" sz="4400" dirty="0" smtClean="0">
                <a:latin typeface="Preeti" pitchFamily="2" charset="0"/>
              </a:rPr>
              <a:t>} . </a:t>
            </a:r>
            <a:endParaRPr lang="en-US" sz="4400" dirty="0" smtClean="0">
              <a:solidFill>
                <a:schemeClr val="tx1"/>
              </a:solidFill>
              <a:latin typeface="Preeti" pitchFamily="2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c1fgtfnfO{ gi6ug{]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pkfo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1fg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xfl;n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ug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'{ </a:t>
            </a:r>
            <a:r>
              <a:rPr lang="en-US" sz="4400" err="1" smtClean="0">
                <a:solidFill>
                  <a:schemeClr val="tx1"/>
                </a:solidFill>
                <a:latin typeface="Preeti" pitchFamily="2" charset="0"/>
              </a:rPr>
              <a:t>xf</a:t>
            </a:r>
            <a:r>
              <a:rPr lang="en-US" sz="4400" smtClean="0">
                <a:solidFill>
                  <a:schemeClr val="tx1"/>
                </a:solidFill>
                <a:latin typeface="Preeti" pitchFamily="2" charset="0"/>
              </a:rPr>
              <a:t>]. </a:t>
            </a:r>
            <a:endParaRPr lang="en-US" sz="4400" dirty="0" smtClean="0">
              <a:solidFill>
                <a:schemeClr val="tx1"/>
              </a:solidFill>
              <a:latin typeface="Preet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6915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04" y="0"/>
            <a:ext cx="4987992" cy="68580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>
                <a:latin typeface="HIMALAYA TT FONT" panose="040B0500000000000000" pitchFamily="82" charset="0"/>
              </a:rPr>
              <a:pPr/>
              <a:t>109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27412" y="961953"/>
            <a:ext cx="9144000" cy="60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000" dirty="0" err="1">
                <a:latin typeface="Preeti" pitchFamily="2" charset="0"/>
              </a:rPr>
              <a:t>lgj</a:t>
            </a:r>
            <a:r>
              <a:rPr lang="en-US" sz="3000" dirty="0">
                <a:latin typeface="Preeti" pitchFamily="2" charset="0"/>
              </a:rPr>
              <a:t>]</a:t>
            </a:r>
            <a:r>
              <a:rPr lang="en-US" sz="3000" dirty="0" err="1">
                <a:latin typeface="Preeti" pitchFamily="2" charset="0"/>
              </a:rPr>
              <a:t>bg</a:t>
            </a:r>
            <a:r>
              <a:rPr lang="en-US" sz="3000" dirty="0">
                <a:latin typeface="Preeti" pitchFamily="2" charset="0"/>
              </a:rPr>
              <a:t>, </a:t>
            </a:r>
            <a:r>
              <a:rPr lang="en-US" sz="3000" dirty="0" err="1">
                <a:latin typeface="Preeti" pitchFamily="2" charset="0"/>
              </a:rPr>
              <a:t>ph</a:t>
            </a:r>
            <a:r>
              <a:rPr lang="en-US" sz="3000" dirty="0">
                <a:latin typeface="Preeti" pitchFamily="2" charset="0"/>
              </a:rPr>
              <a:t>'/L / </a:t>
            </a:r>
            <a:r>
              <a:rPr lang="en-US" sz="3000" dirty="0" err="1">
                <a:latin typeface="Preeti" pitchFamily="2" charset="0"/>
              </a:rPr>
              <a:t>k'g</a:t>
            </a:r>
            <a:r>
              <a:rPr lang="en-US" sz="3000" dirty="0">
                <a:latin typeface="Preeti" pitchFamily="2" charset="0"/>
              </a:rPr>
              <a:t>/fj]</a:t>
            </a:r>
            <a:r>
              <a:rPr lang="en-US" sz="3000" dirty="0" err="1">
                <a:latin typeface="Preeti" pitchFamily="2" charset="0"/>
              </a:rPr>
              <a:t>bg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btf</a:t>
            </a:r>
            <a:r>
              <a:rPr lang="en-US" sz="3000" dirty="0">
                <a:latin typeface="Preeti" pitchFamily="2" charset="0"/>
              </a:rPr>
              <a:t>{ </a:t>
            </a:r>
            <a:r>
              <a:rPr lang="en-US" sz="3000" dirty="0" err="1">
                <a:latin typeface="Preeti" pitchFamily="2" charset="0"/>
              </a:rPr>
              <a:t>ubf</a:t>
            </a:r>
            <a:r>
              <a:rPr lang="en-US" sz="3000" dirty="0">
                <a:latin typeface="Preeti" pitchFamily="2" charset="0"/>
              </a:rPr>
              <a:t>{ </a:t>
            </a:r>
            <a:r>
              <a:rPr lang="en-US" sz="3000" dirty="0" err="1">
                <a:latin typeface="Preeti" pitchFamily="2" charset="0"/>
              </a:rPr>
              <a:t>s'g</a:t>
            </a:r>
            <a:r>
              <a:rPr lang="en-US" sz="3000" dirty="0">
                <a:latin typeface="Preeti" pitchFamily="2" charset="0"/>
              </a:rPr>
              <a:t>} b:t'/ </a:t>
            </a:r>
            <a:r>
              <a:rPr lang="en-US" sz="3000" dirty="0" err="1">
                <a:latin typeface="Preeti" pitchFamily="2" charset="0"/>
              </a:rPr>
              <a:t>gnfUg</a:t>
            </a:r>
            <a:r>
              <a:rPr lang="en-US" sz="3000" dirty="0">
                <a:latin typeface="Preeti" pitchFamily="2" charset="0"/>
              </a:rPr>
              <a:t>]</a:t>
            </a:r>
          </a:p>
          <a:p>
            <a:pPr marL="463550" indent="-463550" algn="ctr">
              <a:buNone/>
              <a:tabLst>
                <a:tab pos="457200" algn="l"/>
              </a:tabLst>
            </a:pPr>
            <a:endParaRPr lang="en-US" sz="3000" dirty="0">
              <a:latin typeface="Preeti" pitchFamily="2" charset="0"/>
            </a:endParaRPr>
          </a:p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000" dirty="0" err="1">
                <a:latin typeface="Preeti" pitchFamily="2" charset="0"/>
              </a:rPr>
              <a:t>x'nfs</a:t>
            </a:r>
            <a:r>
              <a:rPr lang="en-US" sz="3000" dirty="0">
                <a:latin typeface="Preeti" pitchFamily="2" charset="0"/>
              </a:rPr>
              <a:t> l6s6 6fF:g' </a:t>
            </a:r>
            <a:r>
              <a:rPr lang="en-US" sz="3000" dirty="0" err="1">
                <a:latin typeface="Preeti" pitchFamily="2" charset="0"/>
              </a:rPr>
              <a:t>gkg</a:t>
            </a:r>
            <a:r>
              <a:rPr lang="en-US" sz="3000" dirty="0">
                <a:latin typeface="Preeti" pitchFamily="2" charset="0"/>
              </a:rPr>
              <a:t>]{</a:t>
            </a:r>
          </a:p>
          <a:p>
            <a:pPr marL="463550" indent="-463550" algn="ctr">
              <a:buNone/>
              <a:tabLst>
                <a:tab pos="457200" algn="l"/>
              </a:tabLst>
            </a:pPr>
            <a:endParaRPr lang="en-US" sz="3000" dirty="0">
              <a:latin typeface="Preeti" pitchFamily="2" charset="0"/>
            </a:endParaRPr>
          </a:p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000" dirty="0" err="1">
                <a:latin typeface="Preeti" pitchFamily="2" charset="0"/>
              </a:rPr>
              <a:t>k|yd</a:t>
            </a:r>
            <a:r>
              <a:rPr lang="en-US" sz="3000" dirty="0">
                <a:latin typeface="Preeti" pitchFamily="2" charset="0"/>
              </a:rPr>
              <a:t> !) k[i7 </a:t>
            </a:r>
            <a:r>
              <a:rPr lang="en-US" sz="3000" dirty="0" err="1">
                <a:latin typeface="Preeti" pitchFamily="2" charset="0"/>
              </a:rPr>
              <a:t>lgMz'Ns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kfO</a:t>
            </a:r>
            <a:r>
              <a:rPr lang="en-US" sz="3000" dirty="0">
                <a:latin typeface="Preeti" pitchFamily="2" charset="0"/>
              </a:rPr>
              <a:t>{g]</a:t>
            </a:r>
          </a:p>
          <a:p>
            <a:pPr marL="463550" indent="-463550" algn="ctr">
              <a:buNone/>
              <a:tabLst>
                <a:tab pos="457200" algn="l"/>
              </a:tabLst>
            </a:pPr>
            <a:endParaRPr lang="en-US" sz="3000" dirty="0">
              <a:latin typeface="Preeti" pitchFamily="2" charset="0"/>
            </a:endParaRPr>
          </a:p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000" dirty="0">
                <a:latin typeface="Preeti" pitchFamily="2" charset="0"/>
              </a:rPr>
              <a:t>P3f/ k[i7b]lv </a:t>
            </a:r>
            <a:r>
              <a:rPr lang="en-US" sz="3000" dirty="0" err="1">
                <a:latin typeface="Preeti" pitchFamily="2" charset="0"/>
              </a:rPr>
              <a:t>k|lt</a:t>
            </a:r>
            <a:r>
              <a:rPr lang="en-US" sz="3000" dirty="0">
                <a:latin typeface="Preeti" pitchFamily="2" charset="0"/>
              </a:rPr>
              <a:t> k[i7 ?= % </a:t>
            </a:r>
            <a:r>
              <a:rPr lang="en-US" sz="3000" dirty="0" err="1">
                <a:latin typeface="Preeti" pitchFamily="2" charset="0"/>
              </a:rPr>
              <a:t>nfUg</a:t>
            </a:r>
            <a:r>
              <a:rPr lang="en-US" sz="3000" dirty="0">
                <a:latin typeface="Preeti" pitchFamily="2" charset="0"/>
              </a:rPr>
              <a:t>]</a:t>
            </a:r>
          </a:p>
          <a:p>
            <a:pPr marL="463550" indent="-463550" algn="ctr">
              <a:buNone/>
              <a:tabLst>
                <a:tab pos="457200" algn="l"/>
              </a:tabLst>
            </a:pPr>
            <a:endParaRPr lang="en-US" sz="3000" dirty="0">
              <a:latin typeface="Preeti" pitchFamily="2" charset="0"/>
            </a:endParaRPr>
          </a:p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000" dirty="0" err="1">
                <a:latin typeface="Preeti" pitchFamily="2" charset="0"/>
              </a:rPr>
              <a:t>k|yd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cfwf</a:t>
            </a:r>
            <a:r>
              <a:rPr lang="en-US" sz="3000" dirty="0">
                <a:latin typeface="Preeti" pitchFamily="2" charset="0"/>
              </a:rPr>
              <a:t> 306fsf] </a:t>
            </a:r>
            <a:r>
              <a:rPr lang="en-US" sz="3000" dirty="0" err="1">
                <a:latin typeface="Preeti" pitchFamily="2" charset="0"/>
              </a:rPr>
              <a:t>cjnf</a:t>
            </a:r>
            <a:r>
              <a:rPr lang="en-US" sz="3000" dirty="0">
                <a:latin typeface="Preeti" pitchFamily="2" charset="0"/>
              </a:rPr>
              <a:t>]sg b:t'/ </a:t>
            </a:r>
            <a:r>
              <a:rPr lang="en-US" sz="3000" dirty="0" err="1">
                <a:latin typeface="Preeti" pitchFamily="2" charset="0"/>
              </a:rPr>
              <a:t>lgMz'Ns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x'g</a:t>
            </a:r>
            <a:r>
              <a:rPr lang="en-US" sz="3000" dirty="0">
                <a:latin typeface="Preeti" pitchFamily="2" charset="0"/>
              </a:rPr>
              <a:t>], To;kl5 </a:t>
            </a:r>
            <a:r>
              <a:rPr lang="en-US" sz="3000" dirty="0" err="1">
                <a:latin typeface="Preeti" pitchFamily="2" charset="0"/>
              </a:rPr>
              <a:t>k|lt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JolQm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k|lt</a:t>
            </a:r>
            <a:r>
              <a:rPr lang="en-US" sz="3000" dirty="0">
                <a:latin typeface="Preeti" pitchFamily="2" charset="0"/>
              </a:rPr>
              <a:t> 306f ?= %) b:t'/ </a:t>
            </a:r>
            <a:r>
              <a:rPr lang="en-US" sz="3000" dirty="0" err="1">
                <a:latin typeface="Preeti" pitchFamily="2" charset="0"/>
              </a:rPr>
              <a:t>nfUg</a:t>
            </a:r>
            <a:r>
              <a:rPr lang="en-US" sz="3000" dirty="0">
                <a:latin typeface="Preeti" pitchFamily="2" charset="0"/>
              </a:rPr>
              <a:t>]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96000" y="1371600"/>
            <a:ext cx="0" cy="737254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z="1600">
                <a:latin typeface="HIMALAYA TT FONT" panose="040B0500000000000000" pitchFamily="82" charset="0"/>
              </a:rPr>
              <a:pPr/>
              <a:t>11</a:t>
            </a:fld>
            <a:endParaRPr lang="en-US" dirty="0">
              <a:latin typeface="HIMALAYA TT FONT" panose="040B0500000000000000" pitchFamily="82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96000" y="2514600"/>
            <a:ext cx="0" cy="737254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96000" y="3581400"/>
            <a:ext cx="0" cy="737254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96000" y="4648200"/>
            <a:ext cx="0" cy="737254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1524000" y="3"/>
            <a:ext cx="91440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;"</a:t>
            </a: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rgfsf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b:t'/</a:t>
            </a:r>
          </a:p>
        </p:txBody>
      </p:sp>
    </p:spTree>
    <p:extLst>
      <p:ext uri="{BB962C8B-B14F-4D97-AF65-F5344CB8AC3E}">
        <p14:creationId xmlns:p14="http://schemas.microsoft.com/office/powerpoint/2010/main" val="41734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11481"/>
            <a:ext cx="10363200" cy="1264920"/>
          </a:xfrm>
        </p:spPr>
        <p:txBody>
          <a:bodyPr/>
          <a:lstStyle/>
          <a:p>
            <a:r>
              <a:rPr lang="en-US" dirty="0" smtClean="0">
                <a:latin typeface="Preeti" pitchFamily="2" charset="0"/>
              </a:rPr>
              <a:t>s[</a:t>
            </a:r>
            <a:r>
              <a:rPr lang="en-US" dirty="0" err="1" smtClean="0">
                <a:latin typeface="Preeti" pitchFamily="2" charset="0"/>
              </a:rPr>
              <a:t>kof</a:t>
            </a:r>
            <a:r>
              <a:rPr lang="en-US" dirty="0" smtClean="0">
                <a:latin typeface="Preeti" pitchFamily="2" charset="0"/>
              </a:rPr>
              <a:t>, </a:t>
            </a:r>
            <a:r>
              <a:rPr lang="en-US" dirty="0" err="1" smtClean="0">
                <a:latin typeface="Preeti" pitchFamily="2" charset="0"/>
              </a:rPr>
              <a:t>sd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af</a:t>
            </a:r>
            <a:r>
              <a:rPr lang="en-US" dirty="0" smtClean="0">
                <a:latin typeface="Preeti" pitchFamily="2" charset="0"/>
              </a:rPr>
              <a:t>]Ng] </a:t>
            </a:r>
            <a:r>
              <a:rPr lang="en-US" dirty="0" err="1" smtClean="0">
                <a:latin typeface="Preeti" pitchFamily="2" charset="0"/>
              </a:rPr>
              <a:t>sL</a:t>
            </a:r>
            <a:r>
              <a:rPr lang="en-US" dirty="0" smtClean="0">
                <a:latin typeface="Preeti" pitchFamily="2" charset="0"/>
              </a:rPr>
              <a:t> &lt; </a:t>
            </a:r>
            <a:endParaRPr lang="en-US" dirty="0">
              <a:latin typeface="Preeti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480" y="1905000"/>
            <a:ext cx="10561320" cy="4175760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ltd|f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b'O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{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cfFvf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5g\ ,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b'O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{k6s x]/ . b'Oj6f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sfg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5g\,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b'O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{k6s ;'g . Pp6f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d'v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5, Psk6s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af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]n . </a:t>
            </a:r>
          </a:p>
          <a:p>
            <a:pPr algn="l">
              <a:buFont typeface="Arial" pitchFamily="34" charset="0"/>
              <a:buChar char="•"/>
            </a:pPr>
            <a:endParaRPr lang="en-US" sz="4400" dirty="0" smtClean="0">
              <a:solidFill>
                <a:schemeClr val="tx1"/>
              </a:solidFill>
              <a:latin typeface="Preeti" pitchFamily="2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sf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/0f,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df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}g /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xg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' Pp6f 7"nf]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xltof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/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k|of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]u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ug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{'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xf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 . </a:t>
            </a:r>
          </a:p>
          <a:p>
            <a:pPr algn="l"/>
            <a:endParaRPr lang="en-US" sz="4400" dirty="0" smtClean="0">
              <a:solidFill>
                <a:schemeClr val="tx1"/>
              </a:solidFill>
              <a:latin typeface="Preeti" pitchFamily="2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of] s'/f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a'em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,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af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]Ng a'l4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eP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k'U5,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df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}g /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xg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a'l4 /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ljj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]s rflxG5 . </a:t>
            </a:r>
          </a:p>
          <a:p>
            <a:pPr algn="l">
              <a:buFont typeface="Arial" pitchFamily="34" charset="0"/>
              <a:buChar char="•"/>
            </a:pPr>
            <a:endParaRPr lang="en-US" sz="4400" dirty="0" smtClean="0">
              <a:solidFill>
                <a:schemeClr val="tx1"/>
              </a:solidFill>
              <a:latin typeface="Preet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44254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6411"/>
          </a:xfrm>
        </p:spPr>
        <p:txBody>
          <a:bodyPr/>
          <a:lstStyle/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:jy{ g/fvf}+ . 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412"/>
            <a:ext cx="12192000" cy="5209938"/>
          </a:xfrm>
        </p:spPr>
        <p:txBody>
          <a:bodyPr>
            <a:normAutofit/>
          </a:bodyPr>
          <a:lstStyle/>
          <a:p>
            <a:pPr marL="463550" indent="-463550">
              <a:buNone/>
              <a:tabLst>
                <a:tab pos="463550" algn="l"/>
              </a:tabLst>
            </a:pPr>
            <a:r>
              <a:rPr lang="en-US" sz="5400" smtClean="0">
                <a:latin typeface="Preeti" pitchFamily="2" charset="0"/>
              </a:rPr>
              <a:t>d vfpF d} nfpF ;'v;on jf df]h d u?F,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5400" smtClean="0">
                <a:latin typeface="Preeti" pitchFamily="2" charset="0"/>
              </a:rPr>
              <a:t>d gfr'F d afr'F c? ;a d?g b'a{nx? .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5400" smtClean="0">
                <a:latin typeface="Preeti" pitchFamily="2" charset="0"/>
              </a:rPr>
              <a:t>egL bfx|f 3:g] ca'em ;7b]lv 5Ss k/L,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5400" smtClean="0">
                <a:latin typeface="Preeti" pitchFamily="2" charset="0"/>
              </a:rPr>
              <a:t>lvTsf 5f]8L ceol;t xfF:of] sfn dl/d/L ..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5400" smtClean="0">
                <a:latin typeface="Preeti" pitchFamily="2" charset="0"/>
              </a:rPr>
              <a:t>– slj lz/f]d0fL n]vgfy kf}8\ofn</a:t>
            </a:r>
          </a:p>
          <a:p>
            <a:pPr marL="463550" indent="-463550">
              <a:buNone/>
              <a:tabLst>
                <a:tab pos="463550" algn="l"/>
              </a:tabLst>
            </a:pPr>
            <a:endParaRPr lang="en-US">
              <a:latin typeface="Preeti" pitchFamily="2" charset="0"/>
            </a:endParaRPr>
          </a:p>
          <a:p>
            <a:pPr marL="463550" indent="-463550">
              <a:buNone/>
              <a:tabLst>
                <a:tab pos="463550" algn="l"/>
              </a:tabLst>
            </a:pPr>
            <a:endParaRPr lang="en-US" smtClean="0">
              <a:latin typeface="Preeti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DEB0-BB42-4748-8AB2-614A3B2B0789}" type="slidenum">
              <a:rPr lang="en-US" sz="1400" smtClean="0">
                <a:latin typeface="HIMALAYA TT FONT" panose="040B0500000000000000" pitchFamily="82" charset="0"/>
              </a:rPr>
              <a:t>111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3945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72" y="1040443"/>
            <a:ext cx="8538186" cy="5817557"/>
          </a:xfrm>
          <a:prstGeom prst="rect">
            <a:avLst/>
          </a:prstGeom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45504" y="6509982"/>
            <a:ext cx="1246496" cy="348018"/>
          </a:xfrm>
        </p:spPr>
        <p:txBody>
          <a:bodyPr/>
          <a:lstStyle/>
          <a:p>
            <a:r>
              <a:rPr lang="en-US" sz="1400" smtClean="0">
                <a:latin typeface="HIMALAYA TT FONT" panose="040B0500000000000000" pitchFamily="82" charset="0"/>
              </a:rPr>
              <a:t>42</a:t>
            </a:r>
            <a:endParaRPr lang="en-US" sz="2000">
              <a:latin typeface="HIMALAYA TT FONT" panose="040B0500000000000000" pitchFamily="82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0"/>
            <a:ext cx="12192000" cy="90075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lrqn] s] b]vfFp5 &lt;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40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4260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smtClean="0">
                <a:latin typeface="Preeti" pitchFamily="2" charset="0"/>
              </a:rPr>
              <a:t>bft / lha|f]sf] s</a:t>
            </a:r>
            <a:r>
              <a:rPr lang="en-US" sz="6000" dirty="0" smtClean="0">
                <a:latin typeface="Preeti" pitchFamily="2" charset="0"/>
              </a:rPr>
              <a:t>'/f </a:t>
            </a:r>
            <a:r>
              <a:rPr lang="en-US" sz="6000" b="1" dirty="0" smtClean="0">
                <a:latin typeface="Preeti" pitchFamily="2" charset="0"/>
                <a:cs typeface="Times New Roman" pitchFamily="18" charset="0"/>
              </a:rPr>
              <a:t>.</a:t>
            </a:r>
            <a:endParaRPr lang="en-US" sz="6000" dirty="0"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4000" smtClean="0">
                <a:latin typeface="Preeti" pitchFamily="2" charset="0"/>
                <a:cs typeface="Kalimati" panose="00000400000000000000" pitchFamily="2"/>
              </a:rPr>
              <a:t>rLgsf bfz{lgs sGk\mo"l;o; hLjgsf] clGtd If0fdf cf]R5\ofg k/]sf lyP .</a:t>
            </a:r>
          </a:p>
          <a:p>
            <a:r>
              <a:rPr lang="en-US" sz="4000" smtClean="0">
                <a:latin typeface="Preeti" pitchFamily="2" charset="0"/>
              </a:rPr>
              <a:t>1fgsf] nf]eL Ps lzion] clGtd lzIff lbP/ :ju{ hfg cfu|x ug{ yfNof] .</a:t>
            </a:r>
          </a:p>
          <a:p>
            <a:r>
              <a:rPr lang="en-US" sz="4000" smtClean="0">
                <a:latin typeface="Preeti" pitchFamily="2" charset="0"/>
              </a:rPr>
              <a:t>sGk\mo"l;o;n] d'v afo / 1fg lnp eg] . lzio cafs eof] . </a:t>
            </a:r>
          </a:p>
          <a:p>
            <a:r>
              <a:rPr lang="en-US" sz="4000" smtClean="0">
                <a:latin typeface="Preeti" pitchFamily="2" charset="0"/>
              </a:rPr>
              <a:t>pgn] eg] d]/f] bft 5 &lt; lzion] plxNo} em/]sf] s'/f atfof] .</a:t>
            </a:r>
          </a:p>
          <a:p>
            <a:r>
              <a:rPr lang="en-US" sz="4000" smtClean="0">
                <a:latin typeface="Preeti" pitchFamily="2" charset="0"/>
              </a:rPr>
              <a:t>pgn] km]/L d]/f] lha|f] klg em¥of] &lt; egL lzionfO{ ;f]w] . p:n] lha|f] gem/]sf] s'/f atfof] .</a:t>
            </a:r>
          </a:p>
          <a:p>
            <a:r>
              <a:rPr lang="en-US" sz="4000" smtClean="0">
                <a:latin typeface="Preeti" pitchFamily="2" charset="0"/>
              </a:rPr>
              <a:t>ta, sGk\mo"l;o;n] lha|f]sf] nflnTotfn] Tof] bL3{lhaL ePsf] / bft cfs|fds ePsf]n] l56[} em/]sf] 1fg atfO{ lbP 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777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marL="977900" indent="-571500" algn="ctr">
              <a:buClr>
                <a:schemeClr val="tx1"/>
              </a:buClr>
              <a:buNone/>
              <a:tabLst>
                <a:tab pos="914400" algn="l"/>
              </a:tabLst>
            </a:pPr>
            <a:r>
              <a:rPr lang="en-US" sz="4400" b="1" u="sng" smtClean="0">
                <a:latin typeface="Preeti" pitchFamily="2" charset="0"/>
              </a:rPr>
              <a:t>/fhf zq'af6 hf]luP</a:t>
            </a:r>
            <a:endParaRPr lang="en-US" sz="4400" b="1" u="sng" dirty="0" smtClean="0">
              <a:latin typeface="Preeti" pitchFamily="2" charset="0"/>
            </a:endParaRPr>
          </a:p>
          <a:p>
            <a:pPr marL="977900" indent="-571500">
              <a:buClr>
                <a:schemeClr val="tx1"/>
              </a:buClr>
              <a:tabLst>
                <a:tab pos="914400" algn="l"/>
              </a:tabLst>
            </a:pPr>
            <a:r>
              <a:rPr lang="en-US" sz="4400" smtClean="0">
                <a:latin typeface="Preeti" pitchFamily="2" charset="0"/>
              </a:rPr>
              <a:t>Pp6f ;k{ /fhf;+u zq'tf kfn]/ a;]sf] lyof] . </a:t>
            </a:r>
          </a:p>
          <a:p>
            <a:pPr marL="977900" indent="-571500">
              <a:buClr>
                <a:schemeClr val="tx1"/>
              </a:buClr>
              <a:tabLst>
                <a:tab pos="914400" algn="l"/>
              </a:tabLst>
            </a:pPr>
            <a:r>
              <a:rPr lang="en-US" sz="4400" smtClean="0">
                <a:latin typeface="Preeti" pitchFamily="2" charset="0"/>
              </a:rPr>
              <a:t>/fhfsf Hof]ltifn] cfh /ftL ;k{ cfP/ 8:g] elaiojf0fL ul/lbP .</a:t>
            </a:r>
          </a:p>
          <a:p>
            <a:pPr marL="977900" indent="-571500">
              <a:buClr>
                <a:schemeClr val="tx1"/>
              </a:buClr>
              <a:tabLst>
                <a:tab pos="914400" algn="l"/>
              </a:tabLst>
            </a:pPr>
            <a:r>
              <a:rPr lang="en-US" sz="4400" smtClean="0">
                <a:latin typeface="Preeti" pitchFamily="2" charset="0"/>
              </a:rPr>
              <a:t>/fhfn] ;k{sf] af;:yfgb]lv b/jf/;Ddsf] ;8sdf k"mn 5g{ nufP . 7fp 7fpdf b"w /fVg nufP .</a:t>
            </a:r>
          </a:p>
          <a:p>
            <a:pPr marL="977900" indent="-571500">
              <a:buClr>
                <a:schemeClr val="tx1"/>
              </a:buClr>
              <a:tabLst>
                <a:tab pos="914400" algn="l"/>
              </a:tabLst>
            </a:pPr>
            <a:r>
              <a:rPr lang="en-US" sz="4400" smtClean="0">
                <a:latin typeface="Preeti" pitchFamily="2" charset="0"/>
              </a:rPr>
              <a:t>l;kfO{nfO{ ;k{nfO{ g/f]Sg lgb]{zg lbP . </a:t>
            </a:r>
          </a:p>
          <a:p>
            <a:pPr marL="977900" indent="-571500">
              <a:buClr>
                <a:schemeClr val="tx1"/>
              </a:buClr>
              <a:tabLst>
                <a:tab pos="914400" algn="l"/>
              </a:tabLst>
            </a:pPr>
            <a:r>
              <a:rPr lang="en-US" sz="4400" smtClean="0">
                <a:latin typeface="Preeti" pitchFamily="2" charset="0"/>
              </a:rPr>
              <a:t>cfk"m ;'Tg] sf]7fsf] 9f]sf / b/jf/sf] d"n4f/ klg v'Nnf ug{ nufP .</a:t>
            </a:r>
          </a:p>
          <a:p>
            <a:pPr marL="977900" indent="-571500">
              <a:buClr>
                <a:schemeClr val="tx1"/>
              </a:buClr>
              <a:tabLst>
                <a:tab pos="914400" algn="l"/>
              </a:tabLst>
            </a:pPr>
            <a:r>
              <a:rPr lang="en-US" sz="4400" smtClean="0">
                <a:latin typeface="Preeti" pitchFamily="2" charset="0"/>
              </a:rPr>
              <a:t>;k{ u'8af6 lgl:sof] / ;a} k|aGw b]v]/ x}/fg eP/ /fhfnfO{ g8;L kmls{of] . </a:t>
            </a:r>
            <a:endParaRPr lang="en-US" sz="4400" dirty="0">
              <a:latin typeface="Preeti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4020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Preeti" pitchFamily="2" charset="0"/>
              </a:rPr>
              <a:t>b'vsf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d'xfg</a:t>
            </a:r>
            <a:r>
              <a:rPr lang="en-US" dirty="0" smtClean="0">
                <a:latin typeface="Preeti" pitchFamily="2" charset="0"/>
              </a:rPr>
              <a:t> M </a:t>
            </a:r>
            <a:r>
              <a:rPr lang="en-US" dirty="0" err="1" smtClean="0">
                <a:latin typeface="Preeti" pitchFamily="2" charset="0"/>
              </a:rPr>
              <a:t>efn</a:t>
            </a:r>
            <a:r>
              <a:rPr lang="en-US" dirty="0" smtClean="0">
                <a:latin typeface="Preeti" pitchFamily="2" charset="0"/>
              </a:rPr>
              <a:t>] le8Gt .</a:t>
            </a:r>
            <a:endParaRPr lang="en-US" dirty="0">
              <a:latin typeface="Preeti" pitchFamily="2" charset="0"/>
            </a:endParaRPr>
          </a:p>
        </p:txBody>
      </p:sp>
      <p:pic>
        <p:nvPicPr>
          <p:cNvPr id="2050" name="Picture 2" descr="C:\Users\user\Desktop\scan 1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32629"/>
            <a:ext cx="11176000" cy="4744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33757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s|f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wnfO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{ 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xfF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;]/ 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lhTg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smtClean="0">
                <a:latin typeface="Preeti" pitchFamily="2" charset="0"/>
              </a:rPr>
              <a:t>;To </a:t>
            </a:r>
            <a:r>
              <a:rPr lang="en-US" sz="3600" dirty="0" err="1" smtClean="0">
                <a:latin typeface="Preeti" pitchFamily="2" charset="0"/>
              </a:rPr>
              <a:t>o'udf</a:t>
            </a:r>
            <a:r>
              <a:rPr lang="en-US" sz="3600" dirty="0" smtClean="0">
                <a:latin typeface="Preeti" pitchFamily="2" charset="0"/>
              </a:rPr>
              <a:t> s[i0f, an/</a:t>
            </a:r>
            <a:r>
              <a:rPr lang="en-US" sz="3600" dirty="0" err="1" smtClean="0">
                <a:latin typeface="Preeti" pitchFamily="2" charset="0"/>
              </a:rPr>
              <a:t>fd</a:t>
            </a:r>
            <a:r>
              <a:rPr lang="en-US" sz="3600" dirty="0" smtClean="0">
                <a:latin typeface="Preeti" pitchFamily="2" charset="0"/>
              </a:rPr>
              <a:t> / ;</a:t>
            </a:r>
            <a:r>
              <a:rPr lang="en-US" sz="3600" dirty="0" err="1" smtClean="0">
                <a:latin typeface="Preeti" pitchFamily="2" charset="0"/>
              </a:rPr>
              <a:t>fTosL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jg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h+un</a:t>
            </a:r>
            <a:r>
              <a:rPr lang="en-US" sz="3600" dirty="0" smtClean="0">
                <a:latin typeface="Preeti" pitchFamily="2" charset="0"/>
              </a:rPr>
              <a:t> e|d0fdf </a:t>
            </a:r>
            <a:r>
              <a:rPr lang="en-US" sz="3600" dirty="0" err="1" smtClean="0">
                <a:latin typeface="Preeti" pitchFamily="2" charset="0"/>
              </a:rPr>
              <a:t>lg:s</a:t>
            </a:r>
            <a:r>
              <a:rPr lang="en-US" sz="3600" dirty="0" smtClean="0">
                <a:latin typeface="Preeti" pitchFamily="2" charset="0"/>
              </a:rPr>
              <a:t>]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smtClean="0">
                <a:latin typeface="Preeti" pitchFamily="2" charset="0"/>
              </a:rPr>
              <a:t>/</a:t>
            </a:r>
            <a:r>
              <a:rPr lang="en-US" sz="3600" dirty="0" err="1" smtClean="0">
                <a:latin typeface="Preeti" pitchFamily="2" charset="0"/>
              </a:rPr>
              <a:t>ftL</a:t>
            </a:r>
            <a:r>
              <a:rPr lang="en-US" sz="3600" dirty="0" smtClean="0">
                <a:latin typeface="Preeti" pitchFamily="2" charset="0"/>
              </a:rPr>
              <a:t> ;'</a:t>
            </a:r>
            <a:r>
              <a:rPr lang="en-US" sz="3600" dirty="0" err="1" smtClean="0">
                <a:latin typeface="Preeti" pitchFamily="2" charset="0"/>
              </a:rPr>
              <a:t>Tg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avt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klxnf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k|x</a:t>
            </a:r>
            <a:r>
              <a:rPr lang="en-US" sz="3600" dirty="0" smtClean="0">
                <a:latin typeface="Preeti" pitchFamily="2" charset="0"/>
              </a:rPr>
              <a:t>/</a:t>
            </a:r>
            <a:r>
              <a:rPr lang="en-US" sz="3600" dirty="0" err="1" smtClean="0">
                <a:latin typeface="Preeti" pitchFamily="2" charset="0"/>
              </a:rPr>
              <a:t>df</a:t>
            </a:r>
            <a:r>
              <a:rPr lang="en-US" sz="3600" dirty="0" smtClean="0">
                <a:latin typeface="Preeti" pitchFamily="2" charset="0"/>
              </a:rPr>
              <a:t> ;</a:t>
            </a:r>
            <a:r>
              <a:rPr lang="en-US" sz="3600" dirty="0" err="1" smtClean="0">
                <a:latin typeface="Preeti" pitchFamily="2" charset="0"/>
              </a:rPr>
              <a:t>fTosL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kx</a:t>
            </a:r>
            <a:r>
              <a:rPr lang="en-US" sz="3600" dirty="0" smtClean="0">
                <a:latin typeface="Preeti" pitchFamily="2" charset="0"/>
              </a:rPr>
              <a:t>/f a;] . …</a:t>
            </a:r>
            <a:r>
              <a:rPr lang="en-US" sz="3600" dirty="0" err="1" smtClean="0">
                <a:latin typeface="Preeti" pitchFamily="2" charset="0"/>
              </a:rPr>
              <a:t>s|f</a:t>
            </a:r>
            <a:r>
              <a:rPr lang="en-US" sz="3600" dirty="0" smtClean="0">
                <a:latin typeface="Preeti" pitchFamily="2" charset="0"/>
              </a:rPr>
              <a:t>]</a:t>
            </a:r>
            <a:r>
              <a:rPr lang="en-US" sz="3600" dirty="0" err="1" smtClean="0">
                <a:latin typeface="Preeti" pitchFamily="2" charset="0"/>
              </a:rPr>
              <a:t>wÚ</a:t>
            </a:r>
            <a:r>
              <a:rPr lang="en-US" sz="3600" dirty="0" smtClean="0">
                <a:latin typeface="Preeti" pitchFamily="2" charset="0"/>
              </a:rPr>
              <a:t> ?</a:t>
            </a:r>
            <a:r>
              <a:rPr lang="en-US" sz="3600" dirty="0" err="1" smtClean="0">
                <a:latin typeface="Preeti" pitchFamily="2" charset="0"/>
              </a:rPr>
              <a:t>kL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lkrf</a:t>
            </a:r>
            <a:r>
              <a:rPr lang="en-US" sz="3600" dirty="0" smtClean="0">
                <a:latin typeface="Preeti" pitchFamily="2" charset="0"/>
              </a:rPr>
              <a:t>; b]</a:t>
            </a:r>
            <a:r>
              <a:rPr lang="en-US" sz="3600" dirty="0" err="1" smtClean="0">
                <a:latin typeface="Preeti" pitchFamily="2" charset="0"/>
              </a:rPr>
              <a:t>vf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k¥of</a:t>
            </a:r>
            <a:r>
              <a:rPr lang="en-US" sz="3600" dirty="0" smtClean="0">
                <a:latin typeface="Preeti" pitchFamily="2" charset="0"/>
              </a:rPr>
              <a:t>] / 3df;fg n8fO{ </a:t>
            </a:r>
            <a:r>
              <a:rPr lang="en-US" sz="3600" dirty="0" err="1" smtClean="0">
                <a:latin typeface="Preeti" pitchFamily="2" charset="0"/>
              </a:rPr>
              <a:t>eof</a:t>
            </a:r>
            <a:r>
              <a:rPr lang="en-US" sz="3600" dirty="0" smtClean="0">
                <a:latin typeface="Preeti" pitchFamily="2" charset="0"/>
              </a:rPr>
              <a:t>] .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err="1" smtClean="0">
                <a:latin typeface="Preeti" pitchFamily="2" charset="0"/>
              </a:rPr>
              <a:t>csf</a:t>
            </a:r>
            <a:r>
              <a:rPr lang="en-US" sz="3600" dirty="0" smtClean="0">
                <a:latin typeface="Preeti" pitchFamily="2" charset="0"/>
              </a:rPr>
              <a:t>]{ </a:t>
            </a:r>
            <a:r>
              <a:rPr lang="en-US" sz="3600" dirty="0" err="1" smtClean="0">
                <a:latin typeface="Preeti" pitchFamily="2" charset="0"/>
              </a:rPr>
              <a:t>k|x</a:t>
            </a:r>
            <a:r>
              <a:rPr lang="en-US" sz="3600" dirty="0" smtClean="0">
                <a:latin typeface="Preeti" pitchFamily="2" charset="0"/>
              </a:rPr>
              <a:t>/</a:t>
            </a:r>
            <a:r>
              <a:rPr lang="en-US" sz="3600" dirty="0" err="1" smtClean="0">
                <a:latin typeface="Preeti" pitchFamily="2" charset="0"/>
              </a:rPr>
              <a:t>df</a:t>
            </a:r>
            <a:r>
              <a:rPr lang="en-US" sz="3600" dirty="0" smtClean="0">
                <a:latin typeface="Preeti" pitchFamily="2" charset="0"/>
              </a:rPr>
              <a:t> an/</a:t>
            </a:r>
            <a:r>
              <a:rPr lang="en-US" sz="3600" dirty="0" err="1" smtClean="0">
                <a:latin typeface="Preeti" pitchFamily="2" charset="0"/>
              </a:rPr>
              <a:t>fd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kx</a:t>
            </a:r>
            <a:r>
              <a:rPr lang="en-US" sz="3600" dirty="0" smtClean="0">
                <a:latin typeface="Preeti" pitchFamily="2" charset="0"/>
              </a:rPr>
              <a:t>/f a;] / o:t} n8fO{ </a:t>
            </a:r>
            <a:r>
              <a:rPr lang="en-US" sz="3600" dirty="0" err="1" smtClean="0">
                <a:latin typeface="Preeti" pitchFamily="2" charset="0"/>
              </a:rPr>
              <a:t>eof</a:t>
            </a:r>
            <a:r>
              <a:rPr lang="en-US" sz="3600" dirty="0" smtClean="0">
                <a:latin typeface="Preeti" pitchFamily="2" charset="0"/>
              </a:rPr>
              <a:t>] .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smtClean="0">
                <a:latin typeface="Preeti" pitchFamily="2" charset="0"/>
              </a:rPr>
              <a:t>t];|f] </a:t>
            </a:r>
            <a:r>
              <a:rPr lang="en-US" sz="3600" dirty="0" err="1" smtClean="0">
                <a:latin typeface="Preeti" pitchFamily="2" charset="0"/>
              </a:rPr>
              <a:t>k|x</a:t>
            </a:r>
            <a:r>
              <a:rPr lang="en-US" sz="3600" dirty="0" smtClean="0">
                <a:latin typeface="Preeti" pitchFamily="2" charset="0"/>
              </a:rPr>
              <a:t>/</a:t>
            </a:r>
            <a:r>
              <a:rPr lang="en-US" sz="3600" dirty="0" err="1" smtClean="0">
                <a:latin typeface="Preeti" pitchFamily="2" charset="0"/>
              </a:rPr>
              <a:t>df</a:t>
            </a:r>
            <a:r>
              <a:rPr lang="en-US" sz="3600" dirty="0">
                <a:latin typeface="Preeti" pitchFamily="2" charset="0"/>
              </a:rPr>
              <a:t> </a:t>
            </a:r>
            <a:r>
              <a:rPr lang="en-US" sz="3600" dirty="0" smtClean="0">
                <a:latin typeface="Preeti" pitchFamily="2" charset="0"/>
              </a:rPr>
              <a:t>s[i0f </a:t>
            </a:r>
            <a:r>
              <a:rPr lang="en-US" sz="3600" dirty="0" err="1" smtClean="0">
                <a:latin typeface="Preeti" pitchFamily="2" charset="0"/>
              </a:rPr>
              <a:t>kx</a:t>
            </a:r>
            <a:r>
              <a:rPr lang="en-US" sz="3600" dirty="0" smtClean="0">
                <a:latin typeface="Preeti" pitchFamily="2" charset="0"/>
              </a:rPr>
              <a:t>/f a;] / </a:t>
            </a:r>
            <a:r>
              <a:rPr lang="en-US" sz="3600" dirty="0" err="1" smtClean="0">
                <a:latin typeface="Preeti" pitchFamily="2" charset="0"/>
              </a:rPr>
              <a:t>s|f</a:t>
            </a:r>
            <a:r>
              <a:rPr lang="en-US" sz="3600" dirty="0" smtClean="0">
                <a:latin typeface="Preeti" pitchFamily="2" charset="0"/>
              </a:rPr>
              <a:t>]</a:t>
            </a:r>
            <a:r>
              <a:rPr lang="en-US" sz="3600" dirty="0" err="1" smtClean="0">
                <a:latin typeface="Preeti" pitchFamily="2" charset="0"/>
              </a:rPr>
              <a:t>w;Fu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xfF</a:t>
            </a:r>
            <a:r>
              <a:rPr lang="en-US" sz="3600" dirty="0" smtClean="0">
                <a:latin typeface="Preeti" pitchFamily="2" charset="0"/>
              </a:rPr>
              <a:t>;]/ s'/f u/]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err="1" smtClean="0">
                <a:latin typeface="Preeti" pitchFamily="2" charset="0"/>
              </a:rPr>
              <a:t>s|f</a:t>
            </a:r>
            <a:r>
              <a:rPr lang="en-US" sz="3600" dirty="0" smtClean="0">
                <a:latin typeface="Preeti" pitchFamily="2" charset="0"/>
              </a:rPr>
              <a:t>]w ;</a:t>
            </a:r>
            <a:r>
              <a:rPr lang="en-US" sz="3600" dirty="0" err="1" smtClean="0">
                <a:latin typeface="Preeti" pitchFamily="2" charset="0"/>
              </a:rPr>
              <a:t>fgf</a:t>
            </a:r>
            <a:r>
              <a:rPr lang="en-US" sz="3600" dirty="0" smtClean="0">
                <a:latin typeface="Preeti" pitchFamily="2" charset="0"/>
              </a:rPr>
              <a:t>] ls/</a:t>
            </a:r>
            <a:r>
              <a:rPr lang="en-US" sz="3600" dirty="0" err="1" smtClean="0">
                <a:latin typeface="Preeti" pitchFamily="2" charset="0"/>
              </a:rPr>
              <a:t>fdf</a:t>
            </a:r>
            <a:r>
              <a:rPr lang="en-US" sz="3600" dirty="0" smtClean="0">
                <a:latin typeface="Preeti" pitchFamily="2" charset="0"/>
              </a:rPr>
              <a:t> ?</a:t>
            </a:r>
            <a:r>
              <a:rPr lang="en-US" sz="3600" dirty="0" err="1" smtClean="0">
                <a:latin typeface="Preeti" pitchFamily="2" charset="0"/>
              </a:rPr>
              <a:t>kfGtl</a:t>
            </a:r>
            <a:r>
              <a:rPr lang="en-US" sz="3600" dirty="0" smtClean="0">
                <a:latin typeface="Preeti" pitchFamily="2" charset="0"/>
              </a:rPr>
              <a:t>/t </a:t>
            </a:r>
            <a:r>
              <a:rPr lang="en-US" sz="3600" dirty="0" err="1" smtClean="0">
                <a:latin typeface="Preeti" pitchFamily="2" charset="0"/>
              </a:rPr>
              <a:t>eof</a:t>
            </a:r>
            <a:r>
              <a:rPr lang="en-US" sz="3600" dirty="0" smtClean="0">
                <a:latin typeface="Preeti" pitchFamily="2" charset="0"/>
              </a:rPr>
              <a:t>] 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116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773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;To 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tYo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2"/>
            <a:ext cx="12192000" cy="5209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4400" dirty="0" smtClean="0">
                <a:latin typeface="Preeti" pitchFamily="2" charset="0"/>
              </a:rPr>
              <a:t>;</a:t>
            </a:r>
            <a:r>
              <a:rPr lang="en-US" sz="4400" dirty="0" err="1" smtClean="0">
                <a:latin typeface="Preeti" pitchFamily="2" charset="0"/>
              </a:rPr>
              <a:t>fFksf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bfFtdf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laif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smtClean="0">
                <a:latin typeface="Preeti" pitchFamily="2" charset="0"/>
              </a:rPr>
              <a:t>x'G5 .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440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lemFufsf</a:t>
            </a:r>
            <a:r>
              <a:rPr lang="en-US" sz="4400" dirty="0" smtClean="0">
                <a:latin typeface="Preeti" pitchFamily="2" charset="0"/>
              </a:rPr>
              <a:t>] </a:t>
            </a:r>
            <a:r>
              <a:rPr lang="en-US" sz="4400" dirty="0" err="1" smtClean="0">
                <a:latin typeface="Preeti" pitchFamily="2" charset="0"/>
              </a:rPr>
              <a:t>zL</a:t>
            </a:r>
            <a:r>
              <a:rPr lang="en-US" sz="4400" dirty="0" smtClean="0">
                <a:latin typeface="Preeti" pitchFamily="2" charset="0"/>
              </a:rPr>
              <a:t>/</a:t>
            </a:r>
            <a:r>
              <a:rPr lang="en-US" sz="4400" dirty="0" err="1" smtClean="0">
                <a:latin typeface="Preeti" pitchFamily="2" charset="0"/>
              </a:rPr>
              <a:t>df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laif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smtClean="0">
                <a:latin typeface="Preeti" pitchFamily="2" charset="0"/>
              </a:rPr>
              <a:t>x'G5 .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4400" smtClean="0">
                <a:latin typeface="Preeti" pitchFamily="2" charset="0"/>
              </a:rPr>
              <a:t> </a:t>
            </a:r>
            <a:r>
              <a:rPr lang="en-US" sz="4400" dirty="0" smtClean="0">
                <a:latin typeface="Preeti" pitchFamily="2" charset="0"/>
              </a:rPr>
              <a:t>laR5Lsf] k'R5/</a:t>
            </a:r>
            <a:r>
              <a:rPr lang="en-US" sz="4400" dirty="0" err="1" smtClean="0">
                <a:latin typeface="Preeti" pitchFamily="2" charset="0"/>
              </a:rPr>
              <a:t>df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laif</a:t>
            </a:r>
            <a:r>
              <a:rPr lang="en-US" sz="4400" dirty="0" smtClean="0">
                <a:latin typeface="Preeti" pitchFamily="2" charset="0"/>
              </a:rPr>
              <a:t> x'G5 </a:t>
            </a:r>
            <a:r>
              <a:rPr lang="en-US" sz="4400" smtClean="0">
                <a:latin typeface="Preeti" pitchFamily="2" charset="0"/>
              </a:rPr>
              <a:t>. 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4400" smtClean="0">
                <a:latin typeface="Preeti" pitchFamily="2" charset="0"/>
              </a:rPr>
              <a:t>b'i6hgsf</a:t>
            </a:r>
            <a:r>
              <a:rPr lang="en-US" sz="4400" dirty="0" smtClean="0">
                <a:latin typeface="Preeti" pitchFamily="2" charset="0"/>
              </a:rPr>
              <a:t>] ;a} </a:t>
            </a:r>
            <a:r>
              <a:rPr lang="en-US" sz="4400" dirty="0" err="1" smtClean="0">
                <a:latin typeface="Preeti" pitchFamily="2" charset="0"/>
              </a:rPr>
              <a:t>c+udf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laif</a:t>
            </a:r>
            <a:r>
              <a:rPr lang="en-US" sz="4400" dirty="0" smtClean="0">
                <a:latin typeface="Preeti" pitchFamily="2" charset="0"/>
              </a:rPr>
              <a:t> el/</a:t>
            </a:r>
            <a:r>
              <a:rPr lang="en-US" sz="4400" dirty="0" err="1" smtClean="0">
                <a:latin typeface="Preeti" pitchFamily="2" charset="0"/>
              </a:rPr>
              <a:t>Psf</a:t>
            </a:r>
            <a:r>
              <a:rPr lang="en-US" sz="4400" dirty="0" smtClean="0">
                <a:latin typeface="Preeti" pitchFamily="2" charset="0"/>
              </a:rPr>
              <a:t>] </a:t>
            </a:r>
            <a:r>
              <a:rPr lang="en-US" sz="4400" smtClean="0">
                <a:latin typeface="Preeti" pitchFamily="2" charset="0"/>
              </a:rPr>
              <a:t>x'G5 . -rf0fSo_</a:t>
            </a:r>
            <a:endParaRPr lang="en-US" sz="4400" dirty="0" smtClean="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117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57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6411"/>
          </a:xfrm>
        </p:spPr>
        <p:txBody>
          <a:bodyPr>
            <a:normAutofit/>
          </a:bodyPr>
          <a:lstStyle/>
          <a:p>
            <a:pPr algn="ctr"/>
            <a:r>
              <a:rPr lang="en-US" sz="6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zq'tf xf]O{g ldqtf a9fpg] ;"q </a:t>
            </a:r>
            <a:endParaRPr lang="en-US" sz="6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412"/>
            <a:ext cx="12192000" cy="5209938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463550" algn="l"/>
              </a:tabLst>
            </a:pPr>
            <a:r>
              <a:rPr lang="en-US" sz="6000" u="sng" smtClean="0">
                <a:latin typeface="Preeti" pitchFamily="2" charset="0"/>
              </a:rPr>
              <a:t>/x:osf] kbf{kmf; u/f}+ M</a:t>
            </a:r>
          </a:p>
          <a:p>
            <a:pPr>
              <a:tabLst>
                <a:tab pos="463550" algn="l"/>
              </a:tabLst>
            </a:pPr>
            <a:r>
              <a:rPr lang="en-US" sz="6000" smtClean="0">
                <a:latin typeface="Preeti" pitchFamily="2" charset="0"/>
              </a:rPr>
              <a:t>zq'n] t s]an z/L/df k|xf/ u5{ .</a:t>
            </a:r>
            <a:endParaRPr lang="en-US" sz="6000">
              <a:latin typeface="Preeti" pitchFamily="2" charset="0"/>
            </a:endParaRPr>
          </a:p>
          <a:p>
            <a:pPr>
              <a:tabLst>
                <a:tab pos="463550" algn="l"/>
              </a:tabLst>
            </a:pPr>
            <a:r>
              <a:rPr lang="en-US" sz="6000" smtClean="0">
                <a:latin typeface="Preeti" pitchFamily="2" charset="0"/>
              </a:rPr>
              <a:t>t/, cfkmGtn] t Åbodf k|xf/ u5{ . </a:t>
            </a:r>
          </a:p>
          <a:p>
            <a:pPr marL="0" indent="0">
              <a:buNone/>
              <a:tabLst>
                <a:tab pos="463550" algn="l"/>
              </a:tabLst>
            </a:pPr>
            <a:r>
              <a:rPr lang="en-US" sz="6000" smtClean="0">
                <a:latin typeface="Preeti" pitchFamily="2" charset="0"/>
              </a:rPr>
              <a:t>– df;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DEB0-BB42-4748-8AB2-614A3B2B0789}" type="slidenum">
              <a:rPr lang="en-US" sz="1400" smtClean="0">
                <a:latin typeface="HIMALAYA TT FONT" panose="040B0500000000000000" pitchFamily="82" charset="0"/>
              </a:rPr>
              <a:t>118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43944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95603"/>
          </a:xfrm>
        </p:spPr>
        <p:txBody>
          <a:bodyPr/>
          <a:lstStyle/>
          <a:p>
            <a:r>
              <a:rPr lang="en-US" u="sng" smtClean="0">
                <a:latin typeface="Preeti" pitchFamily="2" charset="0"/>
              </a:rPr>
              <a:t>^= kl/jt{gsf lgodx?</a:t>
            </a:r>
            <a:endParaRPr lang="en-US" u="sng">
              <a:latin typeface="Preeti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67266"/>
            <a:ext cx="9144000" cy="1603946"/>
          </a:xfrm>
        </p:spPr>
        <p:txBody>
          <a:bodyPr>
            <a:normAutofit/>
          </a:bodyPr>
          <a:lstStyle/>
          <a:p>
            <a:r>
              <a:rPr lang="en-US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;a}hgf kl/jt{gsf] kIfdf s'/f u5{g, </a:t>
            </a:r>
          </a:p>
          <a:p>
            <a:r>
              <a:rPr lang="en-US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t/, cfk"m eg] oyf:yltdf /xg rfxG5g\ .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798873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24000" y="841831"/>
            <a:ext cx="9144000" cy="649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000" dirty="0" err="1">
                <a:latin typeface="Preeti" pitchFamily="2" charset="0"/>
              </a:rPr>
              <a:t>gful</a:t>
            </a:r>
            <a:r>
              <a:rPr lang="en-US" sz="3000" dirty="0">
                <a:latin typeface="Preeti" pitchFamily="2" charset="0"/>
              </a:rPr>
              <a:t>/</a:t>
            </a:r>
            <a:r>
              <a:rPr lang="en-US" sz="3000" dirty="0" err="1">
                <a:latin typeface="Preeti" pitchFamily="2" charset="0"/>
              </a:rPr>
              <a:t>sn</a:t>
            </a:r>
            <a:r>
              <a:rPr lang="en-US" sz="3000" dirty="0">
                <a:latin typeface="Preeti" pitchFamily="2" charset="0"/>
              </a:rPr>
              <a:t>] ;"</a:t>
            </a:r>
            <a:r>
              <a:rPr lang="en-US" sz="3000" dirty="0" err="1">
                <a:latin typeface="Preeti" pitchFamily="2" charset="0"/>
              </a:rPr>
              <a:t>rgf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dfu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gu</a:t>
            </a:r>
            <a:r>
              <a:rPr lang="en-US" sz="3000" dirty="0">
                <a:latin typeface="Preeti" pitchFamily="2" charset="0"/>
              </a:rPr>
              <a:t>/] </a:t>
            </a:r>
            <a:r>
              <a:rPr lang="en-US" sz="3000" dirty="0" err="1">
                <a:latin typeface="Preeti" pitchFamily="2" charset="0"/>
              </a:rPr>
              <a:t>klg</a:t>
            </a:r>
            <a:r>
              <a:rPr lang="en-US" sz="3000" dirty="0">
                <a:latin typeface="Preeti" pitchFamily="2" charset="0"/>
              </a:rPr>
              <a:t> ;"</a:t>
            </a:r>
            <a:r>
              <a:rPr lang="en-US" sz="3000" dirty="0" err="1">
                <a:latin typeface="Preeti" pitchFamily="2" charset="0"/>
              </a:rPr>
              <a:t>rgf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k|jfx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ug</a:t>
            </a:r>
            <a:r>
              <a:rPr lang="en-US" sz="3000" dirty="0">
                <a:latin typeface="Preeti" pitchFamily="2" charset="0"/>
              </a:rPr>
              <a:t>]{ </a:t>
            </a:r>
            <a:r>
              <a:rPr lang="en-US" sz="3000" dirty="0" err="1">
                <a:latin typeface="Preeti" pitchFamily="2" charset="0"/>
              </a:rPr>
              <a:t>ljlw</a:t>
            </a:r>
            <a:endParaRPr lang="en-US" sz="3000" dirty="0">
              <a:latin typeface="Preeti" pitchFamily="2" charset="0"/>
            </a:endParaRPr>
          </a:p>
          <a:p>
            <a:pPr marL="463550" indent="-463550" algn="ctr">
              <a:buNone/>
              <a:tabLst>
                <a:tab pos="457200" algn="l"/>
              </a:tabLst>
            </a:pPr>
            <a:endParaRPr lang="en-US" sz="3000" dirty="0">
              <a:latin typeface="Preeti" pitchFamily="2" charset="0"/>
            </a:endParaRPr>
          </a:p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000" dirty="0" err="1">
                <a:latin typeface="Preeti" pitchFamily="2" charset="0"/>
              </a:rPr>
              <a:t>k|To</a:t>
            </a:r>
            <a:r>
              <a:rPr lang="en-US" sz="3000" dirty="0">
                <a:latin typeface="Preeti" pitchFamily="2" charset="0"/>
              </a:rPr>
              <a:t>]s #÷# </a:t>
            </a:r>
            <a:r>
              <a:rPr lang="en-US" sz="3000" dirty="0" err="1">
                <a:latin typeface="Preeti" pitchFamily="2" charset="0"/>
              </a:rPr>
              <a:t>dlxgfdf</a:t>
            </a:r>
            <a:r>
              <a:rPr lang="en-US" sz="3000" dirty="0">
                <a:latin typeface="Preeti" pitchFamily="2" charset="0"/>
              </a:rPr>
              <a:t> :</a:t>
            </a:r>
            <a:r>
              <a:rPr lang="en-US" sz="3000" dirty="0" err="1">
                <a:latin typeface="Preeti" pitchFamily="2" charset="0"/>
              </a:rPr>
              <a:t>jtM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k|sfzg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ug</a:t>
            </a:r>
            <a:r>
              <a:rPr lang="en-US" sz="3000" dirty="0">
                <a:latin typeface="Preeti" pitchFamily="2" charset="0"/>
              </a:rPr>
              <a:t>]{</a:t>
            </a:r>
          </a:p>
          <a:p>
            <a:pPr marL="463550" indent="-463550" algn="ctr">
              <a:buNone/>
              <a:tabLst>
                <a:tab pos="457200" algn="l"/>
              </a:tabLst>
            </a:pPr>
            <a:endParaRPr lang="en-US" sz="3000" dirty="0">
              <a:latin typeface="Preeti" pitchFamily="2" charset="0"/>
            </a:endParaRPr>
          </a:p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000" dirty="0">
                <a:latin typeface="Preeti" pitchFamily="2" charset="0"/>
              </a:rPr>
              <a:t>:</a:t>
            </a:r>
            <a:r>
              <a:rPr lang="en-US" sz="3000" dirty="0" err="1">
                <a:latin typeface="Preeti" pitchFamily="2" charset="0"/>
              </a:rPr>
              <a:t>jtM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k|sfzgdf</a:t>
            </a:r>
            <a:r>
              <a:rPr lang="en-US" sz="3000" dirty="0">
                <a:latin typeface="Preeti" pitchFamily="2" charset="0"/>
              </a:rPr>
              <a:t> @) </a:t>
            </a:r>
            <a:r>
              <a:rPr lang="en-US" sz="3000" dirty="0" err="1">
                <a:latin typeface="Preeti" pitchFamily="2" charset="0"/>
              </a:rPr>
              <a:t>cf</a:t>
            </a:r>
            <a:r>
              <a:rPr lang="en-US" sz="3000" dirty="0">
                <a:latin typeface="Preeti" pitchFamily="2" charset="0"/>
              </a:rPr>
              <a:t>]6f </a:t>
            </a:r>
            <a:r>
              <a:rPr lang="en-US" sz="3000" dirty="0" err="1">
                <a:latin typeface="Preeti" pitchFamily="2" charset="0"/>
              </a:rPr>
              <a:t>zLif</a:t>
            </a:r>
            <a:r>
              <a:rPr lang="en-US" sz="3000" dirty="0">
                <a:latin typeface="Preeti" pitchFamily="2" charset="0"/>
              </a:rPr>
              <a:t>{</a:t>
            </a:r>
            <a:r>
              <a:rPr lang="en-US" sz="3000" dirty="0" err="1">
                <a:latin typeface="Preeti" pitchFamily="2" charset="0"/>
              </a:rPr>
              <a:t>sleq</a:t>
            </a:r>
            <a:r>
              <a:rPr lang="en-US" sz="3000" dirty="0">
                <a:latin typeface="Preeti" pitchFamily="2" charset="0"/>
              </a:rPr>
              <a:t> ;"</a:t>
            </a:r>
            <a:r>
              <a:rPr lang="en-US" sz="3000" dirty="0" err="1">
                <a:latin typeface="Preeti" pitchFamily="2" charset="0"/>
              </a:rPr>
              <a:t>rgf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k|jfx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ug</a:t>
            </a:r>
            <a:r>
              <a:rPr lang="en-US" sz="3000" dirty="0">
                <a:latin typeface="Preeti" pitchFamily="2" charset="0"/>
              </a:rPr>
              <a:t>]{</a:t>
            </a:r>
          </a:p>
          <a:p>
            <a:pPr marL="463550" indent="-463550" algn="ctr">
              <a:buNone/>
              <a:tabLst>
                <a:tab pos="457200" algn="l"/>
              </a:tabLst>
            </a:pPr>
            <a:endParaRPr lang="en-US" sz="3000" dirty="0">
              <a:latin typeface="Preeti" pitchFamily="2" charset="0"/>
            </a:endParaRPr>
          </a:p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000" dirty="0">
                <a:latin typeface="Preeti" pitchFamily="2" charset="0"/>
              </a:rPr>
              <a:t>;</a:t>
            </a:r>
            <a:r>
              <a:rPr lang="en-US" sz="3000" dirty="0" err="1">
                <a:latin typeface="Preeti" pitchFamily="2" charset="0"/>
              </a:rPr>
              <a:t>fpg</a:t>
            </a:r>
            <a:r>
              <a:rPr lang="en-US" sz="3000" dirty="0">
                <a:latin typeface="Preeti" pitchFamily="2" charset="0"/>
              </a:rPr>
              <a:t>–</a:t>
            </a:r>
            <a:r>
              <a:rPr lang="en-US" sz="3000" dirty="0" err="1">
                <a:latin typeface="Preeti" pitchFamily="2" charset="0"/>
              </a:rPr>
              <a:t>c;f</a:t>
            </a:r>
            <a:r>
              <a:rPr lang="en-US" sz="3000" dirty="0">
                <a:latin typeface="Preeti" pitchFamily="2" charset="0"/>
              </a:rPr>
              <a:t>]h, </a:t>
            </a:r>
            <a:r>
              <a:rPr lang="en-US" sz="3000" dirty="0" err="1">
                <a:latin typeface="Preeti" pitchFamily="2" charset="0"/>
              </a:rPr>
              <a:t>sflt</a:t>
            </a:r>
            <a:r>
              <a:rPr lang="en-US" sz="3000" dirty="0">
                <a:latin typeface="Preeti" pitchFamily="2" charset="0"/>
              </a:rPr>
              <a:t>{s–k';, df3–r}t, a}</a:t>
            </a:r>
            <a:r>
              <a:rPr lang="en-US" sz="3000" dirty="0" err="1">
                <a:latin typeface="Preeti" pitchFamily="2" charset="0"/>
              </a:rPr>
              <a:t>zfv</a:t>
            </a:r>
            <a:r>
              <a:rPr lang="en-US" sz="3000" dirty="0">
                <a:latin typeface="Preeti" pitchFamily="2" charset="0"/>
              </a:rPr>
              <a:t>–</a:t>
            </a:r>
            <a:r>
              <a:rPr lang="en-US" sz="3000" dirty="0" err="1">
                <a:latin typeface="Preeti" pitchFamily="2" charset="0"/>
              </a:rPr>
              <a:t>c;f</a:t>
            </a:r>
            <a:r>
              <a:rPr lang="en-US" sz="3000" dirty="0">
                <a:latin typeface="Preeti" pitchFamily="2" charset="0"/>
              </a:rPr>
              <a:t>/sf] :</a:t>
            </a:r>
            <a:r>
              <a:rPr lang="en-US" sz="3000" dirty="0" err="1">
                <a:latin typeface="Preeti" pitchFamily="2" charset="0"/>
              </a:rPr>
              <a:t>jtM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k|sfzg</a:t>
            </a:r>
            <a:r>
              <a:rPr lang="en-US" sz="3000" dirty="0">
                <a:latin typeface="Preeti" pitchFamily="2" charset="0"/>
              </a:rPr>
              <a:t> !% </a:t>
            </a:r>
            <a:r>
              <a:rPr lang="en-US" sz="3000" dirty="0" err="1">
                <a:latin typeface="Preeti" pitchFamily="2" charset="0"/>
              </a:rPr>
              <a:t>lbgleq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ug</a:t>
            </a:r>
            <a:r>
              <a:rPr lang="en-US" sz="3000" dirty="0">
                <a:latin typeface="Preeti" pitchFamily="2" charset="0"/>
              </a:rPr>
              <a:t>]{</a:t>
            </a:r>
          </a:p>
          <a:p>
            <a:pPr marL="463550" indent="-463550" algn="ctr">
              <a:buNone/>
              <a:tabLst>
                <a:tab pos="457200" algn="l"/>
              </a:tabLst>
            </a:pPr>
            <a:endParaRPr lang="en-US" sz="3000" dirty="0">
              <a:latin typeface="Preeti" pitchFamily="2" charset="0"/>
            </a:endParaRPr>
          </a:p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000" dirty="0">
                <a:latin typeface="Preeti" pitchFamily="2" charset="0"/>
              </a:rPr>
              <a:t>o:tf] :</a:t>
            </a:r>
            <a:r>
              <a:rPr lang="en-US" sz="3000" dirty="0" err="1">
                <a:latin typeface="Preeti" pitchFamily="2" charset="0"/>
              </a:rPr>
              <a:t>jtM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k|sfzg</a:t>
            </a:r>
            <a:r>
              <a:rPr lang="en-US" sz="3000" dirty="0">
                <a:latin typeface="Preeti" pitchFamily="2" charset="0"/>
              </a:rPr>
              <a:t> j]</a:t>
            </a:r>
            <a:r>
              <a:rPr lang="en-US" sz="3000" dirty="0" err="1">
                <a:latin typeface="Preeti" pitchFamily="2" charset="0"/>
              </a:rPr>
              <a:t>j;fO</a:t>
            </a:r>
            <a:r>
              <a:rPr lang="en-US" sz="3000" dirty="0">
                <a:latin typeface="Preeti" pitchFamily="2" charset="0"/>
              </a:rPr>
              <a:t>{6, ;"</a:t>
            </a:r>
            <a:r>
              <a:rPr lang="en-US" sz="3000" dirty="0" err="1">
                <a:latin typeface="Preeti" pitchFamily="2" charset="0"/>
              </a:rPr>
              <a:t>rgf</a:t>
            </a:r>
            <a:r>
              <a:rPr lang="en-US" sz="3000" dirty="0">
                <a:latin typeface="Preeti" pitchFamily="2" charset="0"/>
              </a:rPr>
              <a:t> kf6L, ˆn]S; </a:t>
            </a:r>
            <a:r>
              <a:rPr lang="en-US" sz="3000" dirty="0" err="1">
                <a:latin typeface="Preeti" pitchFamily="2" charset="0"/>
              </a:rPr>
              <a:t>af</a:t>
            </a:r>
            <a:r>
              <a:rPr lang="en-US" sz="3000" dirty="0">
                <a:latin typeface="Preeti" pitchFamily="2" charset="0"/>
              </a:rPr>
              <a:t>]8{, </a:t>
            </a:r>
            <a:r>
              <a:rPr lang="en-US" sz="3000" dirty="0" err="1">
                <a:latin typeface="Preeti" pitchFamily="2" charset="0"/>
              </a:rPr>
              <a:t>xf</a:t>
            </a:r>
            <a:r>
              <a:rPr lang="en-US" sz="3000" dirty="0">
                <a:latin typeface="Preeti" pitchFamily="2" charset="0"/>
              </a:rPr>
              <a:t>]l8{Ë </a:t>
            </a:r>
            <a:r>
              <a:rPr lang="en-US" sz="3000" dirty="0" err="1">
                <a:latin typeface="Preeti" pitchFamily="2" charset="0"/>
              </a:rPr>
              <a:t>af</a:t>
            </a:r>
            <a:r>
              <a:rPr lang="en-US" sz="3000" dirty="0">
                <a:latin typeface="Preeti" pitchFamily="2" charset="0"/>
              </a:rPr>
              <a:t>]8{, </a:t>
            </a:r>
            <a:r>
              <a:rPr lang="en-US" sz="3000" dirty="0" err="1">
                <a:latin typeface="Preeti" pitchFamily="2" charset="0"/>
              </a:rPr>
              <a:t>a'n</a:t>
            </a:r>
            <a:r>
              <a:rPr lang="en-US" sz="3000" dirty="0">
                <a:latin typeface="Preeti" pitchFamily="2" charset="0"/>
              </a:rPr>
              <a:t>]l6g </a:t>
            </a:r>
            <a:r>
              <a:rPr lang="en-US" sz="3000" dirty="0" err="1">
                <a:latin typeface="Preeti" pitchFamily="2" charset="0"/>
              </a:rPr>
              <a:t>nufotdf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k|sflzt</a:t>
            </a:r>
            <a:r>
              <a:rPr lang="en-US" sz="3000" dirty="0">
                <a:latin typeface="Preeti" pitchFamily="2" charset="0"/>
              </a:rPr>
              <a:t> </a:t>
            </a:r>
            <a:r>
              <a:rPr lang="en-US" sz="3000" dirty="0" err="1">
                <a:latin typeface="Preeti" pitchFamily="2" charset="0"/>
              </a:rPr>
              <a:t>ug</a:t>
            </a:r>
            <a:r>
              <a:rPr lang="en-US" sz="3000" dirty="0">
                <a:latin typeface="Preeti" pitchFamily="2" charset="0"/>
              </a:rPr>
              <a:t>]{</a:t>
            </a:r>
          </a:p>
          <a:p>
            <a:pPr marL="463550" indent="-463550" algn="ctr">
              <a:buNone/>
              <a:tabLst>
                <a:tab pos="457200" algn="l"/>
              </a:tabLst>
            </a:pPr>
            <a:endParaRPr lang="en-US" sz="3600" dirty="0">
              <a:latin typeface="Preeti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99412" y="1219200"/>
            <a:ext cx="0" cy="737254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z="1600">
                <a:latin typeface="HIMALAYA TT FONT" panose="040B0500000000000000" pitchFamily="82" charset="0"/>
              </a:rPr>
              <a:pPr/>
              <a:t>12</a:t>
            </a:fld>
            <a:endParaRPr lang="en-US" dirty="0">
              <a:latin typeface="HIMALAYA TT FONT" panose="040B0500000000000000" pitchFamily="82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99412" y="2362200"/>
            <a:ext cx="0" cy="737254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99412" y="3429000"/>
            <a:ext cx="0" cy="737254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99412" y="4953000"/>
            <a:ext cx="0" cy="737254"/>
          </a:xfrm>
          <a:prstGeom prst="straightConnector1">
            <a:avLst/>
          </a:prstGeom>
          <a:ln w="1016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1524000" y="3"/>
            <a:ext cx="91440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:</a:t>
            </a: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jtM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</a:t>
            </a: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k|sfzgsf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</a:t>
            </a: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Joj:yf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8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Preeti" pitchFamily="2" charset="0"/>
              </a:rPr>
              <a:t>kl</a:t>
            </a:r>
            <a:r>
              <a:rPr lang="en-US" sz="6000" dirty="0" smtClean="0">
                <a:latin typeface="Preeti" pitchFamily="2" charset="0"/>
              </a:rPr>
              <a:t>/at{g s] </a:t>
            </a:r>
            <a:r>
              <a:rPr lang="en-US" sz="6000" dirty="0" err="1" smtClean="0">
                <a:latin typeface="Preeti" pitchFamily="2" charset="0"/>
              </a:rPr>
              <a:t>xf</a:t>
            </a:r>
            <a:r>
              <a:rPr lang="en-US" sz="6000" dirty="0" smtClean="0">
                <a:latin typeface="Preeti" pitchFamily="2" charset="0"/>
              </a:rPr>
              <a:t>] / s:n] u5{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;w}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ul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//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xg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lrh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ug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 g5f]8];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Dd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k|ult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;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Dea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x'b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}g .</a:t>
            </a:r>
          </a:p>
          <a:p>
            <a:endParaRPr lang="en-US" sz="4000" dirty="0" smtClean="0">
              <a:latin typeface="Preeti" pitchFamily="2" charset="0"/>
              <a:cs typeface="Kalimati" panose="00000400000000000000" pitchFamily="2"/>
            </a:endParaRPr>
          </a:p>
          <a:p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tkfO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Tof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sfd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ug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'{x'G5,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hf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;w}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ul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//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xg'ePsf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5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eg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tkfO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{n]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ToxL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kfpg'x'g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]5,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hf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;w}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kfO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{/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xg'ePsf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5 . </a:t>
            </a:r>
          </a:p>
          <a:p>
            <a:endParaRPr lang="en-US" sz="4000" dirty="0" smtClean="0">
              <a:latin typeface="Preeti" pitchFamily="2" charset="0"/>
              <a:cs typeface="Kalimati" panose="00000400000000000000" pitchFamily="2"/>
            </a:endParaRPr>
          </a:p>
          <a:p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;+;f/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sf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;a}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eGbf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;'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vL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dfG5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tL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xf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]O{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gg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\, h:n] w]/}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kfPsf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5g\ .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tL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x'g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\, h:n] w]/}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lbPsf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5g\ .  </a:t>
            </a:r>
          </a:p>
          <a:p>
            <a:endParaRPr lang="en-US" dirty="0" smtClean="0">
              <a:latin typeface="Preeti" pitchFamily="2" charset="0"/>
              <a:cs typeface="Kalimati" panose="00000400000000000000" pitchFamily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8952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Preeti" pitchFamily="2" charset="0"/>
              </a:rPr>
              <a:t>hLjg</a:t>
            </a:r>
            <a:r>
              <a:rPr lang="en-US" sz="6000" dirty="0" smtClean="0">
                <a:latin typeface="Preeti" pitchFamily="2" charset="0"/>
              </a:rPr>
              <a:t> / g]t[</a:t>
            </a:r>
            <a:r>
              <a:rPr lang="en-US" sz="6000" dirty="0" err="1" smtClean="0">
                <a:latin typeface="Preeti" pitchFamily="2" charset="0"/>
              </a:rPr>
              <a:t>Tj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cWof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/f]n]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cWof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/f]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wkfpg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;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Sb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}g,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k|sfzn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;S5 . 3[0fn] 3[0ff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wkfpg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;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Sb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}g, k|]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dn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;S5 . </a:t>
            </a:r>
          </a:p>
          <a:p>
            <a:endParaRPr lang="en-US" sz="4000" dirty="0" smtClean="0">
              <a:latin typeface="Preeti" pitchFamily="2" charset="0"/>
              <a:cs typeface="Kalimati" panose="00000400000000000000" pitchFamily="2"/>
            </a:endParaRPr>
          </a:p>
          <a:p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tkfO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sf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sfdn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c?nfO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clws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;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kgf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b]Vg,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clws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l;Sg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,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clws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ug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 /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clws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aGg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k|]l/t u5{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eg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tkfO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 g]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tf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xf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</a:t>
            </a:r>
            <a:endParaRPr lang="en-US" dirty="0" smtClean="0">
              <a:latin typeface="Preeti" pitchFamily="2" charset="0"/>
              <a:cs typeface="Kalimati" panose="00000400000000000000" pitchFamily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70163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u="sng" dirty="0" smtClean="0">
                <a:latin typeface="Preeti" pitchFamily="2" charset="0"/>
              </a:rPr>
              <a:t>;</a:t>
            </a:r>
            <a:r>
              <a:rPr lang="en-US" sz="6000" u="sng" dirty="0" err="1" smtClean="0">
                <a:latin typeface="Preeti" pitchFamily="2" charset="0"/>
              </a:rPr>
              <a:t>sf</a:t>
            </a:r>
            <a:r>
              <a:rPr lang="en-US" sz="6000" u="sng" dirty="0" smtClean="0">
                <a:latin typeface="Preeti" pitchFamily="2" charset="0"/>
              </a:rPr>
              <a:t>/</a:t>
            </a:r>
            <a:r>
              <a:rPr lang="en-US" sz="6000" u="sng" dirty="0" err="1" smtClean="0">
                <a:latin typeface="Preeti" pitchFamily="2" charset="0"/>
              </a:rPr>
              <a:t>fTds</a:t>
            </a:r>
            <a:r>
              <a:rPr lang="en-US" sz="6000" u="sng" dirty="0" smtClean="0">
                <a:latin typeface="Preeti" pitchFamily="2" charset="0"/>
              </a:rPr>
              <a:t> ;f]</a:t>
            </a:r>
            <a:r>
              <a:rPr lang="en-US" sz="6000" u="sng" dirty="0" err="1" smtClean="0">
                <a:latin typeface="Preeti" pitchFamily="2" charset="0"/>
              </a:rPr>
              <a:t>rn</a:t>
            </a:r>
            <a:r>
              <a:rPr lang="en-US" sz="6000" u="sng" dirty="0" smtClean="0">
                <a:latin typeface="Preeti" pitchFamily="2" charset="0"/>
              </a:rPr>
              <a:t>] dfG5]</a:t>
            </a:r>
            <a:r>
              <a:rPr lang="en-US" sz="6000" u="sng" dirty="0" err="1" smtClean="0">
                <a:latin typeface="Preeti" pitchFamily="2" charset="0"/>
              </a:rPr>
              <a:t>sf</a:t>
            </a:r>
            <a:r>
              <a:rPr lang="en-US" sz="6000" u="sng" dirty="0" smtClean="0">
                <a:latin typeface="Preeti" pitchFamily="2" charset="0"/>
              </a:rPr>
              <a:t> </a:t>
            </a:r>
            <a:r>
              <a:rPr lang="en-US" sz="6000" u="sng" dirty="0" err="1" smtClean="0">
                <a:latin typeface="Preeti" pitchFamily="2" charset="0"/>
              </a:rPr>
              <a:t>sdhf</a:t>
            </a:r>
            <a:r>
              <a:rPr lang="en-US" sz="6000" u="sng" dirty="0" smtClean="0">
                <a:latin typeface="Preeti" pitchFamily="2" charset="0"/>
              </a:rPr>
              <a:t>]/L ;lRrG5 </a:t>
            </a:r>
            <a:r>
              <a:rPr lang="en-US" sz="6000" b="1" u="sng" dirty="0" smtClean="0">
                <a:latin typeface="Preeti" pitchFamily="2" charset="0"/>
                <a:cs typeface="Times New Roman" pitchFamily="18" charset="0"/>
              </a:rPr>
              <a:t>.</a:t>
            </a:r>
            <a:endParaRPr lang="en-US" sz="6000" u="sng" dirty="0"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dfG5]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sf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af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/]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df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sd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 /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ljrf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/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sf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af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/]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df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 al9 lh1f;'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ag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 .</a:t>
            </a:r>
          </a:p>
          <a:p>
            <a:pPr>
              <a:buNone/>
            </a:pP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 </a:t>
            </a:r>
          </a:p>
          <a:p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s]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xL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dflg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;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slxNo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}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l;Sb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}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gg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\,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lsgeg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pgLx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? x/]s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s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'/f rf+8f]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a'e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\m5g\ . </a:t>
            </a:r>
          </a:p>
          <a:p>
            <a:pPr>
              <a:buNone/>
            </a:pPr>
            <a:endParaRPr lang="en-US" sz="11100" dirty="0" smtClean="0">
              <a:latin typeface="Preeti" pitchFamily="2" charset="0"/>
              <a:cs typeface="Kalimati" panose="00000400000000000000" pitchFamily="2"/>
            </a:endParaRPr>
          </a:p>
          <a:p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g?g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] 1fg,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gxf:g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bz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{g /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aRrfsf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 ;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fd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'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ge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\'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mSg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11100" dirty="0" err="1" smtClean="0">
                <a:latin typeface="Preeti" pitchFamily="2" charset="0"/>
                <a:cs typeface="Kalimati" panose="00000400000000000000" pitchFamily="2"/>
              </a:rPr>
              <a:t>dxfgtf</a:t>
            </a: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 Joy{ 5g\ .</a:t>
            </a:r>
          </a:p>
          <a:p>
            <a:pPr>
              <a:buNone/>
            </a:pPr>
            <a:r>
              <a:rPr lang="en-US" sz="11100" dirty="0" smtClean="0">
                <a:latin typeface="Preeti" pitchFamily="2" charset="0"/>
                <a:cs typeface="Kalimati" panose="00000400000000000000" pitchFamily="2"/>
              </a:rPr>
              <a:t> </a:t>
            </a:r>
          </a:p>
          <a:p>
            <a:endParaRPr lang="en-US" sz="4000" dirty="0" smtClean="0">
              <a:latin typeface="Preeti" pitchFamily="2" charset="0"/>
              <a:cs typeface="Kalimati" panose="00000400000000000000" pitchFamily="2"/>
            </a:endParaRPr>
          </a:p>
          <a:p>
            <a:pPr>
              <a:buNone/>
            </a:pP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</a:p>
          <a:p>
            <a:pPr>
              <a:buNone/>
            </a:pP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endParaRPr lang="en-US" sz="12300" dirty="0" smtClean="0">
              <a:latin typeface="Preeti" pitchFamily="2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6947346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0" y="289561"/>
            <a:ext cx="10363200" cy="1325879"/>
          </a:xfrm>
        </p:spPr>
        <p:txBody>
          <a:bodyPr/>
          <a:lstStyle/>
          <a:p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dflg;sf</a:t>
            </a:r>
            <a:r>
              <a:rPr lang="en-US" b="1" dirty="0" smtClean="0">
                <a:latin typeface="Preeti" pitchFamily="2" charset="0"/>
              </a:rPr>
              <a:t>] </a:t>
            </a:r>
            <a:r>
              <a:rPr lang="en-US" b="1" dirty="0" err="1" smtClean="0">
                <a:latin typeface="Preeti" pitchFamily="2" charset="0"/>
              </a:rPr>
              <a:t>cfbz</a:t>
            </a:r>
            <a:r>
              <a:rPr lang="en-US" b="1" dirty="0" smtClean="0">
                <a:latin typeface="Preeti" pitchFamily="2" charset="0"/>
              </a:rPr>
              <a:t>{  </a:t>
            </a:r>
            <a:endParaRPr lang="en-US" b="1" dirty="0">
              <a:latin typeface="Preeti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160" y="1874520"/>
            <a:ext cx="9860280" cy="4069080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dflg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; ;w}e/L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ug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{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gx'g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sfd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ug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{af6 8/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fcf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];\ . </a:t>
            </a:r>
          </a:p>
          <a:p>
            <a:pPr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ug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'{kg{]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sfd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gul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/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PnfsL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egL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;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fjwfg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/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xf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];\ . </a:t>
            </a:r>
          </a:p>
          <a:p>
            <a:pPr algn="l">
              <a:buFont typeface="Arial" pitchFamily="34" charset="0"/>
              <a:buChar char="•"/>
            </a:pP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g;f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r9\g]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lsl;dn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s'g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}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kbfy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{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sf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 ;]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jg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gu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/f];\ . </a:t>
            </a:r>
          </a:p>
          <a:p>
            <a:pPr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ljBf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wg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/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s'nsf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 3d08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gu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/f];\ . </a:t>
            </a:r>
          </a:p>
        </p:txBody>
      </p:sp>
    </p:spTree>
    <p:extLst>
      <p:ext uri="{BB962C8B-B14F-4D97-AF65-F5344CB8AC3E}">
        <p14:creationId xmlns:p14="http://schemas.microsoft.com/office/powerpoint/2010/main" val="341151134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sfFrf] df6f]af6 h] agfof] ToxL aG5</a:t>
            </a:r>
            <a:r>
              <a:rPr lang="en-US" sz="4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.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Pp6f 7"nf] xfQLnfO{ dfpt]n] n't] 8f]/Ln] v'§fdf afFw]sf] lyof] .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xfQL xnrn gu/L cl8Psf] b]v]/ Pp6f dflg;n] k|Zg u¥of] .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o:tf] ;fgf] 8f]/Lsf] e/df xfQL s;/L sfa"df /Xof] &lt; lsg 8f]/L r'F8fPg &lt;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dfpt]n] hjfkm lbof], of] xfQL aRrf x'Fbf 8f]/Ln] afFw]/ /fv]sf] lyPF . ;f] avt p:n] 8f]/L r'F8fpg vf]Hof], aRrf ePsfn] ;s]g . clxn] o:sf] dgf]lj1fgdf 8f]/L r'F8fpg ;lQmg eGg] k/]sf] 5 . To;}n] n't] 8f]/Lsf] e/d} c8]sf] 5 .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o;y{ dflg;n] gofF lhDd]jf/L kfPkl5 cfkm\gf] ;f]rdf kl/jt{g ug'{k5{ eGg] ;Gb]z o;af6 kfO{G5 . </a:t>
            </a:r>
            <a:endParaRPr lang="en-US" sz="360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t>124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88192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cfn', c08f / skmLsf] u]8f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tLg cf]6f cnu cnu efF8fdf Ps ;fy cfn', c08f / skmLsf] u]8fnfO{ /fv]/ pdflnof] .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s]xL If0f kl5 x]bf{ ;f/f] cfn' k"0f{tM ulnt eP5 .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leq t/n kbfy{ ePsf] c08f k'gM t/n x'g g;Sg] u/L ;fx|f] eP5 .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skmLsf] u]8f km'6]/ k'/} kfgLnfO{ ;'ulGwt agfO{ lbP5 . klxn]sf] kfgL xfn skmL eP5 .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o;y{ xfdL cfn', c08f jf skmL s] aGg] xfd|} xftdf 5 . </a:t>
            </a:r>
            <a:endParaRPr lang="en-US" sz="360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t>125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3820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vf]O{ kl/jt{g ePsf] &lt; vf]O{ l;s]sf] &lt;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5575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Pp6f ;]7n] ;'uf kfn]sf] lyof] . ;'uf lkFh8fdf s}b lyof] . 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lbgx'F ;]7 wd{kTgL ;lxt hf]uLsf] s'6Ldf ;T;+udf ;fd]n x'g hfGYof] . 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Ps lbg ;'ufn] ;]7nfO{ d slxn] lkFh8faf6 d'Qm x'G5' egL hf]uLnfO{ ;f]wL lbg cfu|x u/] . 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;]7n] klg hf]uLsf] k|jrg ;lsPkl5 cfkm\gf ;'ufsf] k|Zg ;f]wL lbP . k|Zg ;'Gg] lalQs} hf]uL a]xf];\ eP . pgsf lziox?n] pgsf] pkrf/ cf/De u/] . ;]7 3/ kmls{P .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>
                <a:latin typeface="Preeti" pitchFamily="2" charset="0"/>
              </a:rPr>
              <a:t>;'ufn] cfkm\gf] k|Zgsf] s] pQ/ cfof] egL ;f]4f ;]7n] t]/f] efUo g} vf]6f] /x]5, k|Zg ;f]Wg] lalQs} hf]uL a]xf]; ePsf] s'/f atfP . ;'ufn] P a'em]F, wGojfb eg] .</a:t>
            </a:r>
            <a:endParaRPr lang="en-US" sz="3600" smtClean="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t>126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7713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vf]O{ kl/jt{g ePsf] &lt; vf]O{ l;s]sf] &lt;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csf]{ lbg laxfg ;]7 wd{kTgL ;lxt hf]uLsf] s'6L hfg vf]Hbf ;'uf a]xf]; ePsf] b]v]/ xQgkQ lkFh8f vf]n] . df}sf kfpgf;fy ;'uf pF8]/ jgtkm{ k|:yfg u¥of] . 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;]7 lvGg x'Fb} hf]uLsf] s'6L k'u] . hf]uLn] lxhf]sf] ;'ufsf] k|Zgsf] k|;+u p7fP . ;]7n] ;'uf a]xf]; ePsf] axfgf agfP/ lkFh8faf6 plDsPsf] s'/f atfP . 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hf]uLn] eg] ltdL s}of}F lbgb]lv d]/f] k|jrg ;'gL /x]sf 5f} . d]/f] xfpefp, ;Gb]z ;'lg/x]sf 5f} . t/ s]xL s'/f l;s]sf, u|x0f u/]sf, hLjgdf nfu" u/]sf 5}gf} .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600" smtClean="0">
                <a:latin typeface="Preeti" pitchFamily="2" charset="0"/>
              </a:rPr>
              <a:t>Tof] ;'uf, d]/f] s'6Ldf cfPs} 5}g, d]/f] k|jrg ;'g]s} 5}g . d}n] k7fPsf] Ps ;f+s]lts ;Gb]zaf6} 1fg, h'lQm xfl;n u/L cfkm\gf] nIodf k'Uof] . s;f] &lt;</a:t>
            </a:r>
            <a:endParaRPr lang="en-US" sz="280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t>127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09779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Preeti" pitchFamily="2" charset="0"/>
              </a:rPr>
              <a:t>dfG5]</a:t>
            </a:r>
            <a:r>
              <a:rPr lang="en-US" sz="6000" dirty="0" err="1" smtClean="0">
                <a:latin typeface="Preeti" pitchFamily="2" charset="0"/>
              </a:rPr>
              <a:t>sf</a:t>
            </a:r>
            <a:r>
              <a:rPr lang="en-US" sz="6000" dirty="0" smtClean="0">
                <a:latin typeface="Preeti" pitchFamily="2" charset="0"/>
              </a:rPr>
              <a:t>] </a:t>
            </a:r>
            <a:r>
              <a:rPr lang="en-US" sz="6000" dirty="0" err="1" smtClean="0">
                <a:latin typeface="Preeti" pitchFamily="2" charset="0"/>
              </a:rPr>
              <a:t>klxrfg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;a}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hgf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ljZjnfO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abNg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af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/] ;f]R5g\, t/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cfkm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}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nfO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abNg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af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/]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eg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s;}n]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klg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;f]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Rb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}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gg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\ . </a:t>
            </a:r>
          </a:p>
          <a:p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d"v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{n]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cfk"mnfO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a'lWbdfg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7fG5 . t/,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a'lWbdfgnfO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cfk"m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slt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d"v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{ 5'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eGg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yfxf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x'G5 .</a:t>
            </a:r>
          </a:p>
          <a:p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dflg;x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?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tLg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y/L x'G5g\, 1fgk|]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dL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, k|lti7k|]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dL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/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pGgltk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|]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dL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. </a:t>
            </a:r>
          </a:p>
          <a:p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dfG5]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cfk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\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mgf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b'Mv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uGg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?rfp5 t/ ;'v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uGg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la;{G5 . </a:t>
            </a:r>
          </a:p>
          <a:p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dxTjfsf+5f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gePsf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a'lWbdfg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dfG5] 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kv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]6fljgfsf] r/</a:t>
            </a:r>
            <a:r>
              <a:rPr lang="en-US" sz="4000" dirty="0" err="1" smtClean="0">
                <a:latin typeface="Preeti" pitchFamily="2" charset="0"/>
                <a:cs typeface="Kalimati" panose="00000400000000000000" pitchFamily="2"/>
              </a:rPr>
              <a:t>fh:t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} x'G5 .</a:t>
            </a:r>
          </a:p>
          <a:p>
            <a:endParaRPr lang="en-US" sz="4000" dirty="0" smtClean="0">
              <a:latin typeface="Preeti" pitchFamily="2" charset="0"/>
              <a:cs typeface="Kalimati" panose="00000400000000000000" pitchFamily="2"/>
            </a:endParaRPr>
          </a:p>
          <a:p>
            <a:endParaRPr lang="en-US" sz="4000" dirty="0" smtClean="0">
              <a:latin typeface="Preeti" pitchFamily="2" charset="0"/>
              <a:cs typeface="Kalimati" panose="00000400000000000000" pitchFamily="2"/>
            </a:endParaRPr>
          </a:p>
          <a:p>
            <a:endParaRPr lang="en-US" dirty="0" smtClean="0">
              <a:latin typeface="Preeti" pitchFamily="2" charset="0"/>
              <a:cs typeface="Kalimati" panose="00000400000000000000" pitchFamily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51116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3tkbf]{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err="1" smtClean="0">
                <a:latin typeface="Preeti" pitchFamily="2" charset="0"/>
              </a:rPr>
              <a:t>tn</a:t>
            </a:r>
            <a:r>
              <a:rPr lang="en-US" sz="3600" dirty="0" smtClean="0">
                <a:latin typeface="Preeti" pitchFamily="2" charset="0"/>
              </a:rPr>
              <a:t> v;]</a:t>
            </a:r>
            <a:r>
              <a:rPr lang="en-US" sz="3600" dirty="0" err="1" smtClean="0">
                <a:latin typeface="Preeti" pitchFamily="2" charset="0"/>
              </a:rPr>
              <a:t>sf</a:t>
            </a:r>
            <a:r>
              <a:rPr lang="en-US" sz="3600" dirty="0" smtClean="0">
                <a:latin typeface="Preeti" pitchFamily="2" charset="0"/>
              </a:rPr>
              <a:t>]</a:t>
            </a:r>
            <a:r>
              <a:rPr lang="en-US" sz="3600" dirty="0" err="1" smtClean="0">
                <a:latin typeface="Preeti" pitchFamily="2" charset="0"/>
              </a:rPr>
              <a:t>nfO</a:t>
            </a:r>
            <a:r>
              <a:rPr lang="en-US" sz="3600" dirty="0" smtClean="0">
                <a:latin typeface="Preeti" pitchFamily="2" charset="0"/>
              </a:rPr>
              <a:t>{ p7fpg </a:t>
            </a:r>
            <a:r>
              <a:rPr lang="en-US" sz="3600" dirty="0" err="1" smtClean="0">
                <a:latin typeface="Preeti" pitchFamily="2" charset="0"/>
              </a:rPr>
              <a:t>sf</a:t>
            </a:r>
            <a:r>
              <a:rPr lang="en-US" sz="3600" dirty="0" smtClean="0">
                <a:latin typeface="Preeti" pitchFamily="2" charset="0"/>
              </a:rPr>
              <a:t>]</a:t>
            </a:r>
            <a:r>
              <a:rPr lang="en-US" sz="3600" dirty="0" err="1" smtClean="0">
                <a:latin typeface="Preeti" pitchFamily="2" charset="0"/>
              </a:rPr>
              <a:t>xL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cfpb</a:t>
            </a:r>
            <a:r>
              <a:rPr lang="en-US" sz="3600" dirty="0" smtClean="0">
                <a:latin typeface="Preeti" pitchFamily="2" charset="0"/>
              </a:rPr>
              <a:t>}g .</a:t>
            </a:r>
          </a:p>
          <a:p>
            <a:pPr marL="457200" indent="-457200" algn="l">
              <a:tabLst>
                <a:tab pos="2797175" algn="l"/>
              </a:tabLst>
            </a:pPr>
            <a:r>
              <a:rPr lang="en-US" sz="3600" dirty="0" smtClean="0">
                <a:latin typeface="Preeti" pitchFamily="2" charset="0"/>
              </a:rPr>
              <a:t>	p7]</a:t>
            </a:r>
            <a:r>
              <a:rPr lang="en-US" sz="3600" dirty="0" err="1" smtClean="0">
                <a:latin typeface="Preeti" pitchFamily="2" charset="0"/>
              </a:rPr>
              <a:t>sfnfO</a:t>
            </a:r>
            <a:r>
              <a:rPr lang="en-US" sz="3600" dirty="0" smtClean="0">
                <a:latin typeface="Preeti" pitchFamily="2" charset="0"/>
              </a:rPr>
              <a:t>{ </a:t>
            </a:r>
            <a:r>
              <a:rPr lang="en-US" sz="3600" dirty="0" err="1" smtClean="0">
                <a:latin typeface="Preeti" pitchFamily="2" charset="0"/>
              </a:rPr>
              <a:t>tn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v;fpg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eg</a:t>
            </a:r>
            <a:r>
              <a:rPr lang="en-US" sz="3600" dirty="0" smtClean="0">
                <a:latin typeface="Preeti" pitchFamily="2" charset="0"/>
              </a:rPr>
              <a:t>] ;a} cfp5g\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err="1" smtClean="0">
                <a:latin typeface="Preeti" pitchFamily="2" charset="0"/>
              </a:rPr>
              <a:t>hxf</a:t>
            </a:r>
            <a:r>
              <a:rPr lang="en-US" sz="3600" dirty="0" smtClean="0">
                <a:latin typeface="Preeti" pitchFamily="2" charset="0"/>
              </a:rPr>
              <a:t>+ a'l4dfg x'G5g\, </a:t>
            </a:r>
            <a:r>
              <a:rPr lang="en-US" sz="3600" dirty="0" err="1" smtClean="0">
                <a:latin typeface="Preeti" pitchFamily="2" charset="0"/>
              </a:rPr>
              <a:t>Toxf</a:t>
            </a:r>
            <a:r>
              <a:rPr lang="en-US" sz="3600" dirty="0" smtClean="0">
                <a:latin typeface="Preeti" pitchFamily="2" charset="0"/>
              </a:rPr>
              <a:t>+ ;+</a:t>
            </a:r>
            <a:r>
              <a:rPr lang="en-US" sz="3600" dirty="0" err="1" smtClean="0">
                <a:latin typeface="Preeti" pitchFamily="2" charset="0"/>
              </a:rPr>
              <a:t>jfb</a:t>
            </a:r>
            <a:r>
              <a:rPr lang="en-US" sz="3600" dirty="0" smtClean="0">
                <a:latin typeface="Preeti" pitchFamily="2" charset="0"/>
              </a:rPr>
              <a:t> x'G5 .</a:t>
            </a:r>
          </a:p>
          <a:p>
            <a:pPr marL="457200" indent="-457200" algn="l">
              <a:tabLst>
                <a:tab pos="2797175" algn="l"/>
              </a:tabLst>
            </a:pPr>
            <a:r>
              <a:rPr lang="en-US" sz="3600" dirty="0" smtClean="0">
                <a:latin typeface="Preeti" pitchFamily="2" charset="0"/>
              </a:rPr>
              <a:t>	</a:t>
            </a:r>
            <a:r>
              <a:rPr lang="en-US" sz="3600" dirty="0" err="1" smtClean="0">
                <a:latin typeface="Preeti" pitchFamily="2" charset="0"/>
              </a:rPr>
              <a:t>hxf</a:t>
            </a:r>
            <a:r>
              <a:rPr lang="en-US" sz="3600" dirty="0" smtClean="0">
                <a:latin typeface="Preeti" pitchFamily="2" charset="0"/>
              </a:rPr>
              <a:t>+ </a:t>
            </a:r>
            <a:r>
              <a:rPr lang="en-US" sz="3600" dirty="0" err="1" smtClean="0">
                <a:latin typeface="Preeti" pitchFamily="2" charset="0"/>
              </a:rPr>
              <a:t>d'v</a:t>
            </a:r>
            <a:r>
              <a:rPr lang="en-US" sz="3600" dirty="0" smtClean="0">
                <a:latin typeface="Preeti" pitchFamily="2" charset="0"/>
              </a:rPr>
              <a:t>{ x'G5g, </a:t>
            </a:r>
            <a:r>
              <a:rPr lang="en-US" sz="3600" dirty="0" err="1" smtClean="0">
                <a:latin typeface="Preeti" pitchFamily="2" charset="0"/>
              </a:rPr>
              <a:t>Toxf</a:t>
            </a:r>
            <a:r>
              <a:rPr lang="en-US" sz="3600" dirty="0" smtClean="0">
                <a:latin typeface="Preeti" pitchFamily="2" charset="0"/>
              </a:rPr>
              <a:t>+ </a:t>
            </a:r>
            <a:r>
              <a:rPr lang="en-US" sz="3600" dirty="0" err="1" smtClean="0">
                <a:latin typeface="Preeti" pitchFamily="2" charset="0"/>
              </a:rPr>
              <a:t>laafb</a:t>
            </a:r>
            <a:r>
              <a:rPr lang="en-US" sz="3600" dirty="0" smtClean="0">
                <a:latin typeface="Preeti" pitchFamily="2" charset="0"/>
              </a:rPr>
              <a:t> x'G5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err="1" smtClean="0">
                <a:latin typeface="Preeti" pitchFamily="2" charset="0"/>
              </a:rPr>
              <a:t>lha|f</a:t>
            </a:r>
            <a:r>
              <a:rPr lang="en-US" sz="3600" dirty="0" smtClean="0">
                <a:latin typeface="Preeti" pitchFamily="2" charset="0"/>
              </a:rPr>
              <a:t>] ;'</a:t>
            </a:r>
            <a:r>
              <a:rPr lang="en-US" sz="3600" smtClean="0">
                <a:latin typeface="Preeti" pitchFamily="2" charset="0"/>
              </a:rPr>
              <a:t>lw|of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eg</a:t>
            </a:r>
            <a:r>
              <a:rPr lang="en-US" sz="3600" dirty="0" smtClean="0">
                <a:latin typeface="Preeti" pitchFamily="2" charset="0"/>
              </a:rPr>
              <a:t>],</a:t>
            </a:r>
          </a:p>
          <a:p>
            <a:pPr marL="457200" indent="-457200" algn="l">
              <a:tabLst>
                <a:tab pos="2797175" algn="l"/>
              </a:tabLst>
            </a:pPr>
            <a:r>
              <a:rPr lang="en-US" sz="3600" dirty="0" smtClean="0">
                <a:latin typeface="Preeti" pitchFamily="2" charset="0"/>
              </a:rPr>
              <a:t>	 </a:t>
            </a:r>
            <a:r>
              <a:rPr lang="en-US" sz="3600" dirty="0" err="1" smtClean="0">
                <a:latin typeface="Preeti" pitchFamily="2" charset="0"/>
              </a:rPr>
              <a:t>hLjg</a:t>
            </a:r>
            <a:r>
              <a:rPr lang="en-US" sz="3600" dirty="0" smtClean="0">
                <a:latin typeface="Preeti" pitchFamily="2" charset="0"/>
              </a:rPr>
              <a:t> ;'</a:t>
            </a:r>
            <a:r>
              <a:rPr lang="en-US" sz="3600" dirty="0" err="1" smtClean="0">
                <a:latin typeface="Preeti" pitchFamily="2" charset="0"/>
              </a:rPr>
              <a:t>lw|g</a:t>
            </a:r>
            <a:r>
              <a:rPr lang="en-US" sz="3600" dirty="0" smtClean="0">
                <a:latin typeface="Preeti" pitchFamily="2" charset="0"/>
              </a:rPr>
              <a:t> a]/ </a:t>
            </a:r>
            <a:r>
              <a:rPr lang="en-US" sz="3600" dirty="0" err="1" smtClean="0">
                <a:latin typeface="Preeti" pitchFamily="2" charset="0"/>
              </a:rPr>
              <a:t>nfUb</a:t>
            </a:r>
            <a:r>
              <a:rPr lang="en-US" sz="3600" dirty="0" smtClean="0">
                <a:latin typeface="Preeti" pitchFamily="2" charset="0"/>
              </a:rPr>
              <a:t>}g 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129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246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algn="ctr"/>
            <a:r>
              <a:rPr lang="en-US" b="1" dirty="0" err="1">
                <a:latin typeface="Preeti" pitchFamily="2" charset="0"/>
              </a:rPr>
              <a:t>d':sfg</a:t>
            </a:r>
            <a:r>
              <a:rPr lang="en-US" b="1" dirty="0">
                <a:latin typeface="Preeti" pitchFamily="2" charset="0"/>
              </a:rPr>
              <a:t> ;</a:t>
            </a:r>
            <a:r>
              <a:rPr lang="en-US" b="1" dirty="0" err="1">
                <a:latin typeface="Preeti" pitchFamily="2" charset="0"/>
              </a:rPr>
              <a:t>lxtsf</a:t>
            </a:r>
            <a:r>
              <a:rPr lang="en-US" b="1" dirty="0">
                <a:latin typeface="Preeti" pitchFamily="2" charset="0"/>
              </a:rPr>
              <a:t>] ;'</a:t>
            </a:r>
            <a:r>
              <a:rPr lang="en-US" b="1" dirty="0" err="1">
                <a:latin typeface="Preeti" pitchFamily="2" charset="0"/>
              </a:rPr>
              <a:t>zf;gMtLg</a:t>
            </a:r>
            <a:r>
              <a:rPr lang="en-US" b="1" dirty="0">
                <a:latin typeface="Preeti" pitchFamily="2" charset="0"/>
              </a:rPr>
              <a:t> </a:t>
            </a:r>
            <a:r>
              <a:rPr lang="en-US" b="1" dirty="0" err="1">
                <a:latin typeface="Preeti" pitchFamily="2" charset="0"/>
              </a:rPr>
              <a:t>dlxg</a:t>
            </a:r>
            <a:r>
              <a:rPr lang="en-US" b="1" dirty="0">
                <a:latin typeface="Preeti" pitchFamily="2" charset="0"/>
              </a:rPr>
              <a:t>] :</a:t>
            </a:r>
            <a:r>
              <a:rPr lang="en-US" b="1" dirty="0" err="1">
                <a:latin typeface="Preeti" pitchFamily="2" charset="0"/>
              </a:rPr>
              <a:t>jtM</a:t>
            </a:r>
            <a:r>
              <a:rPr lang="en-US" b="1" dirty="0">
                <a:latin typeface="Preeti" pitchFamily="2" charset="0"/>
              </a:rPr>
              <a:t> </a:t>
            </a:r>
            <a:r>
              <a:rPr lang="en-US" b="1" dirty="0" err="1">
                <a:latin typeface="Preeti" pitchFamily="2" charset="0"/>
              </a:rPr>
              <a:t>k|sfzg</a:t>
            </a:r>
            <a:endParaRPr lang="en-US" b="1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1131316"/>
            <a:ext cx="7543799" cy="51932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13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37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95603"/>
          </a:xfrm>
        </p:spPr>
        <p:txBody>
          <a:bodyPr/>
          <a:lstStyle/>
          <a:p>
            <a:r>
              <a:rPr lang="en-US" u="sng" smtClean="0">
                <a:latin typeface="Preeti" pitchFamily="2" charset="0"/>
              </a:rPr>
              <a:t>&amp;= gd|tf / ;fbuLkgf</a:t>
            </a:r>
            <a:endParaRPr lang="en-US" u="sng">
              <a:latin typeface="Preeti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67266"/>
            <a:ext cx="9144000" cy="1603946"/>
          </a:xfrm>
        </p:spPr>
        <p:txBody>
          <a:bodyPr>
            <a:normAutofit/>
          </a:bodyPr>
          <a:lstStyle/>
          <a:p>
            <a:r>
              <a:rPr lang="en-US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gd|tf s;/L &lt; ;fbf hLhg pRr ljrf/ s] &lt;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427245398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20000"/>
          </a:bodyPr>
          <a:lstStyle/>
          <a:p>
            <a:pPr marL="977900" indent="-571500" algn="ctr">
              <a:buClr>
                <a:schemeClr val="tx1"/>
              </a:buClr>
              <a:buNone/>
              <a:tabLst>
                <a:tab pos="914400" algn="l"/>
              </a:tabLst>
            </a:pPr>
            <a:r>
              <a:rPr lang="en-US" sz="4400" b="1" u="sng" dirty="0" err="1" smtClean="0">
                <a:latin typeface="Preeti" pitchFamily="2" charset="0"/>
              </a:rPr>
              <a:t>c;n</a:t>
            </a:r>
            <a:r>
              <a:rPr lang="en-US" sz="4400" b="1" u="sng" dirty="0" smtClean="0">
                <a:latin typeface="Preeti" pitchFamily="2" charset="0"/>
              </a:rPr>
              <a:t> </a:t>
            </a:r>
            <a:r>
              <a:rPr lang="en-US" sz="4400" b="1" u="sng" dirty="0" err="1" smtClean="0">
                <a:latin typeface="Preeti" pitchFamily="2" charset="0"/>
              </a:rPr>
              <a:t>dflg;sf</a:t>
            </a:r>
            <a:r>
              <a:rPr lang="en-US" sz="4400" b="1" u="sng" dirty="0" smtClean="0">
                <a:latin typeface="Preeti" pitchFamily="2" charset="0"/>
              </a:rPr>
              <a:t> u'0fx?</a:t>
            </a:r>
          </a:p>
          <a:p>
            <a:pPr marL="977900" indent="-571500">
              <a:buClr>
                <a:schemeClr val="tx1"/>
              </a:buClr>
              <a:tabLst>
                <a:tab pos="914400" algn="l"/>
              </a:tabLst>
            </a:pPr>
            <a:r>
              <a:rPr lang="en-US" sz="4400" b="1" u="sng" dirty="0" err="1" smtClean="0">
                <a:latin typeface="Preeti" pitchFamily="2" charset="0"/>
              </a:rPr>
              <a:t>c;n</a:t>
            </a:r>
            <a:r>
              <a:rPr lang="en-US" sz="4400" b="1" u="sng" dirty="0" smtClean="0">
                <a:latin typeface="Preeti" pitchFamily="2" charset="0"/>
              </a:rPr>
              <a:t> </a:t>
            </a:r>
            <a:r>
              <a:rPr lang="en-US" sz="4400" b="1" u="sng" dirty="0" err="1" smtClean="0">
                <a:latin typeface="Preeti" pitchFamily="2" charset="0"/>
              </a:rPr>
              <a:t>dflg;sf</a:t>
            </a:r>
            <a:r>
              <a:rPr lang="en-US" sz="4400" b="1" u="sng" dirty="0" smtClean="0">
                <a:latin typeface="Preeti" pitchFamily="2" charset="0"/>
              </a:rPr>
              <a:t>] u'0f M </a:t>
            </a:r>
            <a:r>
              <a:rPr lang="en-US" sz="4400" b="1" u="sng" dirty="0" err="1" smtClean="0">
                <a:latin typeface="Preeti" pitchFamily="2" charset="0"/>
              </a:rPr>
              <a:t>lagd|tf</a:t>
            </a:r>
            <a:r>
              <a:rPr lang="en-US" sz="4400" b="1" u="sng" dirty="0" smtClean="0">
                <a:latin typeface="Preeti" pitchFamily="2" charset="0"/>
              </a:rPr>
              <a:t> </a:t>
            </a:r>
          </a:p>
          <a:p>
            <a:pPr marL="977900" indent="-571500">
              <a:buClr>
                <a:schemeClr val="tx1"/>
              </a:buClr>
              <a:buNone/>
              <a:tabLst>
                <a:tab pos="914400" algn="l"/>
              </a:tabLst>
            </a:pPr>
            <a:r>
              <a:rPr lang="en-US" sz="4400" dirty="0" smtClean="0">
                <a:latin typeface="Preeti" pitchFamily="2" charset="0"/>
              </a:rPr>
              <a:t>	</a:t>
            </a:r>
            <a:r>
              <a:rPr lang="en-US" sz="4400" dirty="0" err="1" smtClean="0">
                <a:latin typeface="Preeti" pitchFamily="2" charset="0"/>
              </a:rPr>
              <a:t>pksf</a:t>
            </a:r>
            <a:r>
              <a:rPr lang="en-US" sz="4400" dirty="0" smtClean="0">
                <a:latin typeface="Preeti" pitchFamily="2" charset="0"/>
              </a:rPr>
              <a:t>/L u'0fL </a:t>
            </a:r>
            <a:r>
              <a:rPr lang="en-US" sz="4400" dirty="0" err="1" smtClean="0">
                <a:latin typeface="Preeti" pitchFamily="2" charset="0"/>
              </a:rPr>
              <a:t>JolQm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lgx'l</a:t>
            </a:r>
            <a:r>
              <a:rPr lang="en-US" sz="4400" dirty="0" smtClean="0">
                <a:latin typeface="Preeti" pitchFamily="2" charset="0"/>
              </a:rPr>
              <a:t>/G5 </a:t>
            </a:r>
            <a:r>
              <a:rPr lang="en-US" sz="4400" dirty="0" err="1" smtClean="0">
                <a:latin typeface="Preeti" pitchFamily="2" charset="0"/>
              </a:rPr>
              <a:t>lg</a:t>
            </a:r>
            <a:r>
              <a:rPr lang="en-US" sz="4400" dirty="0" smtClean="0">
                <a:latin typeface="Preeti" pitchFamily="2" charset="0"/>
              </a:rPr>
              <a:t>/</a:t>
            </a:r>
            <a:r>
              <a:rPr lang="en-US" sz="4400" dirty="0" err="1" smtClean="0">
                <a:latin typeface="Preeti" pitchFamily="2" charset="0"/>
              </a:rPr>
              <a:t>Gt</a:t>
            </a:r>
            <a:r>
              <a:rPr lang="en-US" sz="4400" dirty="0" smtClean="0">
                <a:latin typeface="Preeti" pitchFamily="2" charset="0"/>
              </a:rPr>
              <a:t>/</a:t>
            </a:r>
          </a:p>
          <a:p>
            <a:pPr marL="977900" indent="-571500">
              <a:buClr>
                <a:schemeClr val="tx1"/>
              </a:buClr>
              <a:buNone/>
              <a:tabLst>
                <a:tab pos="914400" algn="l"/>
              </a:tabLst>
            </a:pPr>
            <a:r>
              <a:rPr lang="en-US" sz="4400" dirty="0" smtClean="0">
                <a:latin typeface="Preeti" pitchFamily="2" charset="0"/>
              </a:rPr>
              <a:t>		</a:t>
            </a:r>
            <a:r>
              <a:rPr lang="en-US" sz="4400" dirty="0" err="1" smtClean="0">
                <a:latin typeface="Preeti" pitchFamily="2" charset="0"/>
              </a:rPr>
              <a:t>kmnn</a:t>
            </a:r>
            <a:r>
              <a:rPr lang="en-US" sz="4400" dirty="0" smtClean="0">
                <a:latin typeface="Preeti" pitchFamily="2" charset="0"/>
              </a:rPr>
              <a:t>] el/</a:t>
            </a:r>
            <a:r>
              <a:rPr lang="en-US" sz="4400" dirty="0" err="1" smtClean="0">
                <a:latin typeface="Preeti" pitchFamily="2" charset="0"/>
              </a:rPr>
              <a:t>Psf</a:t>
            </a:r>
            <a:r>
              <a:rPr lang="en-US" sz="4400" dirty="0" smtClean="0">
                <a:latin typeface="Preeti" pitchFamily="2" charset="0"/>
              </a:rPr>
              <a:t>] </a:t>
            </a:r>
            <a:r>
              <a:rPr lang="en-US" sz="4400" dirty="0" err="1" smtClean="0">
                <a:latin typeface="Preeti" pitchFamily="2" charset="0"/>
              </a:rPr>
              <a:t>xfuf</a:t>
            </a:r>
            <a:r>
              <a:rPr lang="en-US" sz="4400" dirty="0" smtClean="0">
                <a:latin typeface="Preeti" pitchFamily="2" charset="0"/>
              </a:rPr>
              <a:t>]+ </a:t>
            </a:r>
            <a:r>
              <a:rPr lang="en-US" sz="4400" dirty="0" err="1" smtClean="0">
                <a:latin typeface="Preeti" pitchFamily="2" charset="0"/>
              </a:rPr>
              <a:t>ge'ms</a:t>
            </a:r>
            <a:r>
              <a:rPr lang="en-US" sz="4400" dirty="0" smtClean="0">
                <a:latin typeface="Preeti" pitchFamily="2" charset="0"/>
              </a:rPr>
              <a:t>]</a:t>
            </a:r>
            <a:r>
              <a:rPr lang="en-US" sz="4400" dirty="0" err="1" smtClean="0">
                <a:latin typeface="Preeti" pitchFamily="2" charset="0"/>
              </a:rPr>
              <a:t>sf</a:t>
            </a:r>
            <a:r>
              <a:rPr lang="en-US" sz="4400" dirty="0" smtClean="0">
                <a:latin typeface="Preeti" pitchFamily="2" charset="0"/>
              </a:rPr>
              <a:t>] </a:t>
            </a:r>
            <a:r>
              <a:rPr lang="en-US" sz="4400" dirty="0" err="1" smtClean="0">
                <a:latin typeface="Preeti" pitchFamily="2" charset="0"/>
              </a:rPr>
              <a:t>sxf</a:t>
            </a:r>
            <a:r>
              <a:rPr lang="en-US" sz="4400" dirty="0" smtClean="0">
                <a:latin typeface="Preeti" pitchFamily="2" charset="0"/>
              </a:rPr>
              <a:t>+ 5 / &lt;</a:t>
            </a:r>
          </a:p>
          <a:p>
            <a:pPr marL="977900" indent="-571500">
              <a:buClr>
                <a:schemeClr val="tx1"/>
              </a:buClr>
              <a:tabLst>
                <a:tab pos="914400" algn="l"/>
              </a:tabLst>
            </a:pPr>
            <a:r>
              <a:rPr lang="en-US" sz="4400" b="1" u="sng" dirty="0" err="1" smtClean="0">
                <a:latin typeface="Preeti" pitchFamily="2" charset="0"/>
              </a:rPr>
              <a:t>c;n</a:t>
            </a:r>
            <a:r>
              <a:rPr lang="en-US" sz="4400" b="1" u="sng" dirty="0" smtClean="0">
                <a:latin typeface="Preeti" pitchFamily="2" charset="0"/>
              </a:rPr>
              <a:t> </a:t>
            </a:r>
            <a:r>
              <a:rPr lang="en-US" sz="4400" b="1" u="sng" dirty="0" err="1" smtClean="0">
                <a:latin typeface="Preeti" pitchFamily="2" charset="0"/>
              </a:rPr>
              <a:t>dflg;sf</a:t>
            </a:r>
            <a:r>
              <a:rPr lang="en-US" sz="4400" b="1" u="sng" dirty="0" smtClean="0">
                <a:latin typeface="Preeti" pitchFamily="2" charset="0"/>
              </a:rPr>
              <a:t>] u'0f M 3d08 </a:t>
            </a:r>
            <a:r>
              <a:rPr lang="en-US" sz="4400" b="1" u="sng" dirty="0" err="1" smtClean="0">
                <a:latin typeface="Preeti" pitchFamily="2" charset="0"/>
              </a:rPr>
              <a:t>gu</a:t>
            </a:r>
            <a:r>
              <a:rPr lang="en-US" sz="4400" b="1" u="sng" dirty="0" smtClean="0">
                <a:latin typeface="Preeti" pitchFamily="2" charset="0"/>
              </a:rPr>
              <a:t>/ </a:t>
            </a:r>
          </a:p>
          <a:p>
            <a:pPr marL="977900" indent="-571500">
              <a:buClr>
                <a:schemeClr val="tx1"/>
              </a:buClr>
              <a:buNone/>
              <a:tabLst>
                <a:tab pos="914400" algn="l"/>
              </a:tabLst>
            </a:pPr>
            <a:r>
              <a:rPr lang="en-US" sz="4400" dirty="0" smtClean="0">
                <a:latin typeface="Preeti" pitchFamily="2" charset="0"/>
              </a:rPr>
              <a:t>	</a:t>
            </a:r>
            <a:r>
              <a:rPr lang="en-US" sz="4400" dirty="0" err="1" smtClean="0">
                <a:latin typeface="Preeti" pitchFamily="2" charset="0"/>
              </a:rPr>
              <a:t>nf</a:t>
            </a:r>
            <a:r>
              <a:rPr lang="en-US" sz="4400" dirty="0" smtClean="0">
                <a:latin typeface="Preeti" pitchFamily="2" charset="0"/>
              </a:rPr>
              <a:t>]</a:t>
            </a:r>
            <a:r>
              <a:rPr lang="en-US" sz="4400" dirty="0" err="1" smtClean="0">
                <a:latin typeface="Preeti" pitchFamily="2" charset="0"/>
              </a:rPr>
              <a:t>sdf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x'b</a:t>
            </a:r>
            <a:r>
              <a:rPr lang="en-US" sz="4400" dirty="0" smtClean="0">
                <a:latin typeface="Preeti" pitchFamily="2" charset="0"/>
              </a:rPr>
              <a:t>}g s;}</a:t>
            </a:r>
            <a:r>
              <a:rPr lang="en-US" sz="4400" dirty="0" err="1" smtClean="0">
                <a:latin typeface="Preeti" pitchFamily="2" charset="0"/>
              </a:rPr>
              <a:t>sf</a:t>
            </a:r>
            <a:r>
              <a:rPr lang="en-US" sz="4400" dirty="0" smtClean="0">
                <a:latin typeface="Preeti" pitchFamily="2" charset="0"/>
              </a:rPr>
              <a:t>] Ps}</a:t>
            </a:r>
            <a:r>
              <a:rPr lang="en-US" sz="4400" dirty="0" err="1" smtClean="0">
                <a:latin typeface="Preeti" pitchFamily="2" charset="0"/>
              </a:rPr>
              <a:t>gfz</a:t>
            </a:r>
            <a:r>
              <a:rPr lang="en-US" sz="4400" dirty="0" smtClean="0">
                <a:latin typeface="Preeti" pitchFamily="2" charset="0"/>
              </a:rPr>
              <a:t> ;</a:t>
            </a:r>
            <a:r>
              <a:rPr lang="en-US" sz="4400" dirty="0" err="1" smtClean="0">
                <a:latin typeface="Preeti" pitchFamily="2" charset="0"/>
              </a:rPr>
              <a:t>d'Gglt</a:t>
            </a:r>
            <a:r>
              <a:rPr lang="en-US" sz="4400" dirty="0" smtClean="0">
                <a:latin typeface="Preeti" pitchFamily="2" charset="0"/>
              </a:rPr>
              <a:t>,</a:t>
            </a:r>
          </a:p>
          <a:p>
            <a:pPr marL="977900" indent="-571500">
              <a:buClr>
                <a:schemeClr val="tx1"/>
              </a:buClr>
              <a:buNone/>
              <a:tabLst>
                <a:tab pos="914400" algn="l"/>
              </a:tabLst>
            </a:pPr>
            <a:r>
              <a:rPr lang="en-US" sz="4400" dirty="0" smtClean="0">
                <a:latin typeface="Preeti" pitchFamily="2" charset="0"/>
              </a:rPr>
              <a:t>	</a:t>
            </a:r>
            <a:r>
              <a:rPr lang="en-US" sz="4400" dirty="0" err="1" smtClean="0">
                <a:latin typeface="Preeti" pitchFamily="2" charset="0"/>
              </a:rPr>
              <a:t>c?sf</a:t>
            </a:r>
            <a:r>
              <a:rPr lang="en-US" sz="4400" dirty="0" smtClean="0">
                <a:latin typeface="Preeti" pitchFamily="2" charset="0"/>
              </a:rPr>
              <a:t>] s] s'/f x]/ ;</a:t>
            </a:r>
            <a:r>
              <a:rPr lang="en-US" sz="4400" dirty="0" err="1" smtClean="0">
                <a:latin typeface="Preeti" pitchFamily="2" charset="0"/>
              </a:rPr>
              <a:t>FWofdf</a:t>
            </a:r>
            <a:r>
              <a:rPr lang="en-US" sz="4400" dirty="0" smtClean="0">
                <a:latin typeface="Preeti" pitchFamily="2" charset="0"/>
              </a:rPr>
              <a:t> ;"o{</a:t>
            </a:r>
            <a:r>
              <a:rPr lang="en-US" sz="4400" dirty="0" err="1" smtClean="0">
                <a:latin typeface="Preeti" pitchFamily="2" charset="0"/>
              </a:rPr>
              <a:t>sf</a:t>
            </a:r>
            <a:r>
              <a:rPr lang="en-US" sz="4400" dirty="0" smtClean="0">
                <a:latin typeface="Preeti" pitchFamily="2" charset="0"/>
              </a:rPr>
              <a:t>] </a:t>
            </a:r>
            <a:r>
              <a:rPr lang="en-US" sz="4400" dirty="0" err="1" smtClean="0">
                <a:latin typeface="Preeti" pitchFamily="2" charset="0"/>
              </a:rPr>
              <a:t>ult</a:t>
            </a:r>
            <a:r>
              <a:rPr lang="en-US" sz="4400" dirty="0" smtClean="0">
                <a:latin typeface="Preeti" pitchFamily="2" charset="0"/>
              </a:rPr>
              <a:t> .</a:t>
            </a:r>
          </a:p>
          <a:p>
            <a:pPr marL="977900" indent="-571500">
              <a:buClr>
                <a:schemeClr val="tx1"/>
              </a:buClr>
              <a:tabLst>
                <a:tab pos="914400" algn="l"/>
              </a:tabLst>
            </a:pPr>
            <a:r>
              <a:rPr lang="en-US" sz="4400" b="1" u="sng" dirty="0" err="1" smtClean="0">
                <a:latin typeface="Preeti" pitchFamily="2" charset="0"/>
              </a:rPr>
              <a:t>c;n</a:t>
            </a:r>
            <a:r>
              <a:rPr lang="en-US" sz="4400" b="1" u="sng" dirty="0" smtClean="0">
                <a:latin typeface="Preeti" pitchFamily="2" charset="0"/>
              </a:rPr>
              <a:t> </a:t>
            </a:r>
            <a:r>
              <a:rPr lang="en-US" sz="4400" b="1" u="sng" dirty="0" err="1" smtClean="0">
                <a:latin typeface="Preeti" pitchFamily="2" charset="0"/>
              </a:rPr>
              <a:t>dflg;sf</a:t>
            </a:r>
            <a:r>
              <a:rPr lang="en-US" sz="4400" b="1" u="sng" dirty="0" smtClean="0">
                <a:latin typeface="Preeti" pitchFamily="2" charset="0"/>
              </a:rPr>
              <a:t>] u'0f M </a:t>
            </a:r>
            <a:r>
              <a:rPr lang="en-US" sz="4400" b="1" u="sng" dirty="0" err="1" smtClean="0">
                <a:latin typeface="Preeti" pitchFamily="2" charset="0"/>
              </a:rPr>
              <a:t>zfGt</a:t>
            </a:r>
            <a:r>
              <a:rPr lang="en-US" sz="4400" b="1" u="sng" dirty="0" smtClean="0">
                <a:latin typeface="Preeti" pitchFamily="2" charset="0"/>
              </a:rPr>
              <a:t> /</a:t>
            </a:r>
            <a:r>
              <a:rPr lang="en-US" sz="4400" b="1" u="sng" dirty="0" err="1" smtClean="0">
                <a:latin typeface="Preeti" pitchFamily="2" charset="0"/>
              </a:rPr>
              <a:t>xg</a:t>
            </a:r>
            <a:r>
              <a:rPr lang="en-US" sz="4400" b="1" u="sng" dirty="0" smtClean="0">
                <a:latin typeface="Preeti" pitchFamily="2" charset="0"/>
              </a:rPr>
              <a:t>] M</a:t>
            </a:r>
          </a:p>
          <a:p>
            <a:pPr marL="977900" indent="-571500">
              <a:buClr>
                <a:schemeClr val="tx1"/>
              </a:buClr>
              <a:buNone/>
              <a:tabLst>
                <a:tab pos="914400" algn="l"/>
              </a:tabLst>
            </a:pPr>
            <a:r>
              <a:rPr lang="en-US" sz="4400" dirty="0" smtClean="0">
                <a:latin typeface="Preeti" pitchFamily="2" charset="0"/>
              </a:rPr>
              <a:t>	</a:t>
            </a:r>
            <a:r>
              <a:rPr lang="en-US" sz="4400" dirty="0" err="1" smtClean="0">
                <a:latin typeface="Preeti" pitchFamily="2" charset="0"/>
              </a:rPr>
              <a:t>vx</a:t>
            </a:r>
            <a:r>
              <a:rPr lang="en-US" sz="4400" dirty="0" smtClean="0">
                <a:latin typeface="Preeti" pitchFamily="2" charset="0"/>
              </a:rPr>
              <a:t>/] u8u6fx6 ;</a:t>
            </a:r>
            <a:r>
              <a:rPr lang="en-US" sz="4400" dirty="0" err="1" smtClean="0">
                <a:latin typeface="Preeti" pitchFamily="2" charset="0"/>
              </a:rPr>
              <a:t>lxt</a:t>
            </a:r>
            <a:r>
              <a:rPr lang="en-US" sz="4400" dirty="0" smtClean="0">
                <a:latin typeface="Preeti" pitchFamily="2" charset="0"/>
              </a:rPr>
              <a:t> aU5, </a:t>
            </a:r>
          </a:p>
          <a:p>
            <a:pPr marL="977900" indent="-571500">
              <a:buClr>
                <a:schemeClr val="tx1"/>
              </a:buClr>
              <a:buNone/>
              <a:tabLst>
                <a:tab pos="914400" algn="l"/>
              </a:tabLst>
            </a:pPr>
            <a:r>
              <a:rPr lang="en-US" sz="4400" dirty="0" smtClean="0">
                <a:latin typeface="Preeti" pitchFamily="2" charset="0"/>
              </a:rPr>
              <a:t>	</a:t>
            </a:r>
            <a:r>
              <a:rPr lang="en-US" sz="4400" dirty="0" err="1" smtClean="0">
                <a:latin typeface="Preeti" pitchFamily="2" charset="0"/>
              </a:rPr>
              <a:t>gbL</a:t>
            </a:r>
            <a:r>
              <a:rPr lang="en-US" sz="4400" dirty="0" smtClean="0">
                <a:latin typeface="Preeti" pitchFamily="2" charset="0"/>
              </a:rPr>
              <a:t> ;';</a:t>
            </a:r>
            <a:r>
              <a:rPr lang="en-US" sz="4400" dirty="0" err="1" smtClean="0">
                <a:latin typeface="Preeti" pitchFamily="2" charset="0"/>
              </a:rPr>
              <a:t>fpb</a:t>
            </a:r>
            <a:r>
              <a:rPr lang="en-US" sz="4400" dirty="0" smtClean="0">
                <a:latin typeface="Preeti" pitchFamily="2" charset="0"/>
              </a:rPr>
              <a:t>} aU5, </a:t>
            </a:r>
          </a:p>
          <a:p>
            <a:pPr marL="977900" indent="-571500">
              <a:buClr>
                <a:schemeClr val="tx1"/>
              </a:buClr>
              <a:buNone/>
              <a:tabLst>
                <a:tab pos="914400" algn="l"/>
              </a:tabLst>
            </a:pPr>
            <a:r>
              <a:rPr lang="en-US" sz="4400" dirty="0" smtClean="0">
                <a:latin typeface="Preeti" pitchFamily="2" charset="0"/>
              </a:rPr>
              <a:t>	;</a:t>
            </a:r>
            <a:r>
              <a:rPr lang="en-US" sz="4400" dirty="0" err="1" smtClean="0">
                <a:latin typeface="Preeti" pitchFamily="2" charset="0"/>
              </a:rPr>
              <a:t>d'Gb</a:t>
            </a:r>
            <a:r>
              <a:rPr lang="en-US" sz="4400" dirty="0" smtClean="0">
                <a:latin typeface="Preeti" pitchFamily="2" charset="0"/>
              </a:rPr>
              <a:t>| </a:t>
            </a:r>
            <a:r>
              <a:rPr lang="en-US" sz="4400" dirty="0" err="1" smtClean="0">
                <a:latin typeface="Preeti" pitchFamily="2" charset="0"/>
              </a:rPr>
              <a:t>zfGt</a:t>
            </a:r>
            <a:r>
              <a:rPr lang="en-US" sz="4400" dirty="0" smtClean="0">
                <a:latin typeface="Preeti" pitchFamily="2" charset="0"/>
              </a:rPr>
              <a:t> x'G5 .</a:t>
            </a:r>
          </a:p>
          <a:p>
            <a:pPr marL="977900" indent="-571500">
              <a:buClr>
                <a:schemeClr val="tx1"/>
              </a:buClr>
              <a:tabLst>
                <a:tab pos="914400" algn="l"/>
              </a:tabLst>
            </a:pPr>
            <a:endParaRPr lang="en-US" sz="4400" dirty="0">
              <a:latin typeface="Preeti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513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Preeti" pitchFamily="2" charset="0"/>
              </a:rPr>
              <a:t>	</a:t>
            </a:r>
            <a:r>
              <a:rPr lang="en-US" dirty="0" err="1" smtClean="0">
                <a:latin typeface="Preeti" pitchFamily="2" charset="0"/>
              </a:rPr>
              <a:t>kmnn</a:t>
            </a:r>
            <a:r>
              <a:rPr lang="en-US" dirty="0" smtClean="0">
                <a:latin typeface="Preeti" pitchFamily="2" charset="0"/>
              </a:rPr>
              <a:t>] el/</a:t>
            </a:r>
            <a:r>
              <a:rPr lang="en-US" dirty="0" err="1" smtClean="0">
                <a:latin typeface="Preeti" pitchFamily="2" charset="0"/>
              </a:rPr>
              <a:t>Psf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xfuf</a:t>
            </a:r>
            <a:r>
              <a:rPr lang="en-US" dirty="0" smtClean="0">
                <a:latin typeface="Preeti" pitchFamily="2" charset="0"/>
              </a:rPr>
              <a:t>]+ </a:t>
            </a:r>
            <a:r>
              <a:rPr lang="en-US" dirty="0" err="1" smtClean="0">
                <a:latin typeface="Preeti" pitchFamily="2" charset="0"/>
              </a:rPr>
              <a:t>ge'ms</a:t>
            </a:r>
            <a:r>
              <a:rPr lang="en-US" dirty="0" smtClean="0">
                <a:latin typeface="Preeti" pitchFamily="2" charset="0"/>
              </a:rPr>
              <a:t>]</a:t>
            </a:r>
            <a:r>
              <a:rPr lang="en-US" dirty="0" err="1" smtClean="0">
                <a:latin typeface="Preeti" pitchFamily="2" charset="0"/>
              </a:rPr>
              <a:t>sf</a:t>
            </a:r>
            <a:r>
              <a:rPr lang="en-US" dirty="0" smtClean="0">
                <a:latin typeface="Preeti" pitchFamily="2" charset="0"/>
              </a:rPr>
              <a:t>] </a:t>
            </a:r>
            <a:r>
              <a:rPr lang="en-US" dirty="0" err="1" smtClean="0">
                <a:latin typeface="Preeti" pitchFamily="2" charset="0"/>
              </a:rPr>
              <a:t>sxf</a:t>
            </a:r>
            <a:r>
              <a:rPr lang="en-US" dirty="0" smtClean="0">
                <a:latin typeface="Preeti" pitchFamily="2" charset="0"/>
              </a:rPr>
              <a:t>+ 5 / &lt;</a:t>
            </a:r>
            <a:endParaRPr lang="en-US" dirty="0">
              <a:latin typeface="Preeti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" r="508"/>
          <a:stretch/>
        </p:blipFill>
        <p:spPr>
          <a:xfrm>
            <a:off x="609600" y="1600200"/>
            <a:ext cx="10769600" cy="4953000"/>
          </a:xfrm>
        </p:spPr>
      </p:pic>
    </p:spTree>
    <p:extLst>
      <p:ext uri="{BB962C8B-B14F-4D97-AF65-F5344CB8AC3E}">
        <p14:creationId xmlns:p14="http://schemas.microsoft.com/office/powerpoint/2010/main" val="317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;fdfGo dflg; c;fdfGo JolQmTj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smtClean="0">
                <a:latin typeface="Preeti" pitchFamily="2" charset="0"/>
              </a:rPr>
              <a:t>8f= dx]Gb|gfy ;/sf/ gfd"b lrlsT;s lyP . pgL :jfdL /fds[i0f k/dx+;sf] k|arg ;'Gg pgsf] cf&gt;d uP . cf&gt;ddf Pshgf k"mnsf] uf]8d]n ul//x]sf lyP . 8fS6/ ;/sf/n] pgL;+u dfnLbfO  k/dx+;nfO{ r9fpg] s]xL k"mn lbg';\ g egL df+u] / k"mn kfP . kl5 k|rrg lbg] t pg} dfnL b]lvPsf k/dx+; g} kf] /x]5g\ .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smtClean="0">
                <a:latin typeface="Preeti" pitchFamily="2" charset="0"/>
              </a:rPr>
              <a:t>rf0fSon] ul/anfO{ af9\g gof+ l;/s NofP/ lgaf;df /fv]sf lyP . of] rfn kfP/ /ftL rf]/ lgaf;df k:of] . t/ :jo+ rf0fSo yf]qf] l;/sdf sfDb} ;'t]sf] b]v]/ rf]/n] l;/s n}hfg] cf+6 u/]g .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endParaRPr lang="en-US" sz="3600" dirty="0" smtClean="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133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1819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;fdfGo dflg; c;fdfGo JolQmTj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smtClean="0">
                <a:latin typeface="Preeti" pitchFamily="2" charset="0"/>
              </a:rPr>
              <a:t>la|6]gsf ljVoft ;flxTosf/ Pr= hL= a]N; cfk"m ;fgf] sf]7fdf a:y] / 7"nf] sf]7fdf ;xofuL] -gf]sgL{_ nfO{ /fVy] .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smtClean="0">
                <a:latin typeface="Preeti" pitchFamily="2" charset="0"/>
              </a:rPr>
              <a:t>dxfg a}1flgs dfO{sn km/]h /f]on ;f];fO{6Ldf sfd uy]{ . Pslbg pgnfO{ e]6g pRr clwsf/L e]6g cfpbf Nofjdf ef8f dfemL/x]sf] ca:yfdf e]l6P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endParaRPr lang="en-US" sz="3600" dirty="0" smtClean="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134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26007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cAb'n snfdsf] ;fbuLkgf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200" smtClean="0">
                <a:latin typeface="Preeti" pitchFamily="2" charset="0"/>
              </a:rPr>
              <a:t>ef/tsf /fi6«klt Plkh] cAb'n snfd j}1flgs x'g\ .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200" smtClean="0">
                <a:latin typeface="Preeti" pitchFamily="2" charset="0"/>
              </a:rPr>
              <a:t>pgL ld;fO{nDofgsf pkgfdn] klg lrlgG5g\ .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200" smtClean="0">
                <a:latin typeface="Preeti" pitchFamily="2" charset="0"/>
              </a:rPr>
              <a:t>pgL ef/tsf] /fi6«klt eP .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200" smtClean="0">
                <a:latin typeface="Preeti" pitchFamily="2" charset="0"/>
              </a:rPr>
              <a:t>pgL /fi6«klt x'Fbf klg cToGt ;fbuL ckgfpy] .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200" smtClean="0">
                <a:latin typeface="Preeti" pitchFamily="2" charset="0"/>
              </a:rPr>
              <a:t>Pp6f sfo{s|ddf pgL k|d'v cltly lyP .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200" smtClean="0">
                <a:latin typeface="Preeti" pitchFamily="2" charset="0"/>
              </a:rPr>
              <a:t>d+rdf Pp6f eJo d]r /flvPsf] lyof] .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200" smtClean="0">
                <a:latin typeface="Preeti" pitchFamily="2" charset="0"/>
              </a:rPr>
              <a:t>;f] eJo d]r cfkm\gf] nflu tof/ u/]sf] a'em] kl5 snfdn] 5]paf6 ;fdfGo d]r tfg]/ To;}df a;] . </a:t>
            </a:r>
          </a:p>
          <a:p>
            <a:pPr marL="519113" indent="-519113" algn="l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3200" smtClean="0">
                <a:latin typeface="Preeti" pitchFamily="2" charset="0"/>
              </a:rPr>
              <a:t>;df/f]xdf pkl:yt ;a}n] pgsf] ;fbuLkgf b]v]/ nfdf] ;do;Dd yk8L ahfO{ /x] .</a:t>
            </a:r>
            <a:endParaRPr lang="en-US" sz="320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t>135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4277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0" y="396241"/>
            <a:ext cx="10363200" cy="1066799"/>
          </a:xfrm>
        </p:spPr>
        <p:txBody>
          <a:bodyPr/>
          <a:lstStyle/>
          <a:p>
            <a:r>
              <a:rPr lang="en-US" dirty="0" err="1" smtClean="0">
                <a:latin typeface="Preeti" pitchFamily="2" charset="0"/>
              </a:rPr>
              <a:t>Go"gtd</a:t>
            </a:r>
            <a:r>
              <a:rPr lang="en-US" dirty="0" smtClean="0">
                <a:latin typeface="Preeti" pitchFamily="2" charset="0"/>
              </a:rPr>
              <a:t> </a:t>
            </a:r>
            <a:r>
              <a:rPr lang="en-US" dirty="0" err="1" smtClean="0">
                <a:latin typeface="Preeti" pitchFamily="2" charset="0"/>
              </a:rPr>
              <a:t>Vofn</a:t>
            </a:r>
            <a:r>
              <a:rPr lang="en-US" dirty="0" smtClean="0">
                <a:latin typeface="Preeti" pitchFamily="2" charset="0"/>
              </a:rPr>
              <a:t> u/f}+ .</a:t>
            </a:r>
            <a:endParaRPr lang="en-US" dirty="0">
              <a:latin typeface="Preeti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160" y="2026920"/>
            <a:ext cx="10820400" cy="423672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s;}af6 ;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xof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usf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 ck]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Iff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ug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'{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k"a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{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p;nfO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{ ;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xof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]u k'/\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ofcf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}+ .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dirty="0" err="1" smtClean="0">
                <a:latin typeface="Preeti" pitchFamily="2" charset="0"/>
              </a:rPr>
              <a:t>csf</a:t>
            </a:r>
            <a:r>
              <a:rPr lang="en-US" sz="4400" dirty="0" smtClean="0">
                <a:latin typeface="Preeti" pitchFamily="2" charset="0"/>
              </a:rPr>
              <a:t>{af6 </a:t>
            </a:r>
            <a:r>
              <a:rPr lang="en-US" sz="4400" dirty="0" err="1" smtClean="0">
                <a:latin typeface="Preeti" pitchFamily="2" charset="0"/>
              </a:rPr>
              <a:t>cfk</a:t>
            </a:r>
            <a:r>
              <a:rPr lang="en-US" sz="4400" dirty="0" smtClean="0">
                <a:latin typeface="Preeti" pitchFamily="2" charset="0"/>
              </a:rPr>
              <a:t>\</a:t>
            </a:r>
            <a:r>
              <a:rPr lang="en-US" sz="4400" dirty="0" err="1" smtClean="0">
                <a:latin typeface="Preeti" pitchFamily="2" charset="0"/>
              </a:rPr>
              <a:t>mgf</a:t>
            </a:r>
            <a:r>
              <a:rPr lang="en-US" sz="4400" dirty="0" smtClean="0">
                <a:latin typeface="Preeti" pitchFamily="2" charset="0"/>
              </a:rPr>
              <a:t>] O{R5f k"/f u/</a:t>
            </a:r>
            <a:r>
              <a:rPr lang="en-US" sz="4400" dirty="0" err="1" smtClean="0">
                <a:latin typeface="Preeti" pitchFamily="2" charset="0"/>
              </a:rPr>
              <a:t>fpg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klxnf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p;s</a:t>
            </a:r>
            <a:r>
              <a:rPr lang="en-US" sz="4400" dirty="0" smtClean="0">
                <a:latin typeface="Preeti" pitchFamily="2" charset="0"/>
              </a:rPr>
              <a:t>} O{R5f </a:t>
            </a:r>
            <a:r>
              <a:rPr lang="en-US" sz="4400" dirty="0" err="1" smtClean="0">
                <a:latin typeface="Preeti" pitchFamily="2" charset="0"/>
              </a:rPr>
              <a:t>a'em</a:t>
            </a:r>
            <a:r>
              <a:rPr lang="en-US" sz="4400" dirty="0" smtClean="0">
                <a:latin typeface="Preeti" pitchFamily="2" charset="0"/>
              </a:rPr>
              <a:t>]/ ;f] O{R5f k"/f </a:t>
            </a:r>
            <a:r>
              <a:rPr lang="en-US" sz="4400" dirty="0" err="1" smtClean="0">
                <a:latin typeface="Preeti" pitchFamily="2" charset="0"/>
              </a:rPr>
              <a:t>ul</a:t>
            </a:r>
            <a:r>
              <a:rPr lang="en-US" sz="4400" dirty="0" smtClean="0">
                <a:latin typeface="Preeti" pitchFamily="2" charset="0"/>
              </a:rPr>
              <a:t>/</a:t>
            </a:r>
            <a:r>
              <a:rPr lang="en-US" sz="4400" dirty="0" err="1" smtClean="0">
                <a:latin typeface="Preeti" pitchFamily="2" charset="0"/>
              </a:rPr>
              <a:t>lbcf</a:t>
            </a:r>
            <a:r>
              <a:rPr lang="en-US" sz="4400" dirty="0" smtClean="0">
                <a:latin typeface="Preeti" pitchFamily="2" charset="0"/>
              </a:rPr>
              <a:t>}+ .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lbg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lxrlsrfpg</a:t>
            </a:r>
            <a:r>
              <a:rPr lang="en-US" sz="4400" dirty="0" smtClean="0">
                <a:latin typeface="Preeti" pitchFamily="2" charset="0"/>
              </a:rPr>
              <a:t>'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/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lng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 O{R5's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x'g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' /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fd|f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 </a:t>
            </a:r>
            <a:r>
              <a:rPr lang="en-US" sz="4400" dirty="0" err="1" smtClean="0">
                <a:solidFill>
                  <a:schemeClr val="tx1"/>
                </a:solidFill>
                <a:latin typeface="Preeti" pitchFamily="2" charset="0"/>
              </a:rPr>
              <a:t>xf</a:t>
            </a:r>
            <a:r>
              <a:rPr lang="en-US" sz="4400" dirty="0" smtClean="0">
                <a:solidFill>
                  <a:schemeClr val="tx1"/>
                </a:solidFill>
                <a:latin typeface="Preeti" pitchFamily="2" charset="0"/>
              </a:rPr>
              <a:t>]O{g .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dirty="0" err="1" smtClean="0">
                <a:latin typeface="Preeti" pitchFamily="2" charset="0"/>
              </a:rPr>
              <a:t>cfb</a:t>
            </a:r>
            <a:r>
              <a:rPr lang="en-US" sz="4400" dirty="0" smtClean="0">
                <a:latin typeface="Preeti" pitchFamily="2" charset="0"/>
              </a:rPr>
              <a:t>/ </a:t>
            </a:r>
            <a:r>
              <a:rPr lang="en-US" sz="4400" dirty="0" err="1" smtClean="0">
                <a:latin typeface="Preeti" pitchFamily="2" charset="0"/>
              </a:rPr>
              <a:t>rfxg</a:t>
            </a:r>
            <a:r>
              <a:rPr lang="en-US" sz="4400" dirty="0" smtClean="0">
                <a:latin typeface="Preeti" pitchFamily="2" charset="0"/>
              </a:rPr>
              <a:t>]n] ;a{</a:t>
            </a:r>
            <a:r>
              <a:rPr lang="en-US" sz="4400" dirty="0" err="1" smtClean="0">
                <a:latin typeface="Preeti" pitchFamily="2" charset="0"/>
              </a:rPr>
              <a:t>k|yd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csf</a:t>
            </a:r>
            <a:r>
              <a:rPr lang="en-US" sz="4400" dirty="0" smtClean="0">
                <a:latin typeface="Preeti" pitchFamily="2" charset="0"/>
              </a:rPr>
              <a:t>{</a:t>
            </a:r>
            <a:r>
              <a:rPr lang="en-US" sz="4400" dirty="0" err="1" smtClean="0">
                <a:latin typeface="Preeti" pitchFamily="2" charset="0"/>
              </a:rPr>
              <a:t>nfO</a:t>
            </a:r>
            <a:r>
              <a:rPr lang="en-US" sz="4400" dirty="0" smtClean="0">
                <a:latin typeface="Preeti" pitchFamily="2" charset="0"/>
              </a:rPr>
              <a:t>{ </a:t>
            </a:r>
            <a:r>
              <a:rPr lang="en-US" sz="4400" dirty="0" err="1" smtClean="0">
                <a:latin typeface="Preeti" pitchFamily="2" charset="0"/>
              </a:rPr>
              <a:t>cfb</a:t>
            </a:r>
            <a:r>
              <a:rPr lang="en-US" sz="4400" dirty="0" smtClean="0">
                <a:latin typeface="Preeti" pitchFamily="2" charset="0"/>
              </a:rPr>
              <a:t>/ </a:t>
            </a:r>
            <a:r>
              <a:rPr lang="en-US" sz="4400" dirty="0" err="1" smtClean="0">
                <a:latin typeface="Preeti" pitchFamily="2" charset="0"/>
              </a:rPr>
              <a:t>ug</a:t>
            </a:r>
            <a:r>
              <a:rPr lang="en-US" sz="4400" dirty="0" smtClean="0">
                <a:latin typeface="Preeti" pitchFamily="2" charset="0"/>
              </a:rPr>
              <a:t>'{k5{ .</a:t>
            </a:r>
            <a:endParaRPr lang="en-US" sz="4000" dirty="0" smtClean="0">
              <a:solidFill>
                <a:schemeClr val="tx1"/>
              </a:solidFill>
              <a:latin typeface="Preeti" pitchFamily="2" charset="0"/>
            </a:endParaRPr>
          </a:p>
          <a:p>
            <a:pPr algn="l">
              <a:buFont typeface="Arial" pitchFamily="34" charset="0"/>
              <a:buChar char="•"/>
            </a:pPr>
            <a:endParaRPr lang="en-US" sz="4000" dirty="0" smtClean="0">
              <a:solidFill>
                <a:schemeClr val="tx1"/>
              </a:solidFill>
              <a:latin typeface="Preet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41384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381001"/>
            <a:ext cx="10363200" cy="1142999"/>
          </a:xfrm>
        </p:spPr>
        <p:txBody>
          <a:bodyPr>
            <a:normAutofit/>
          </a:bodyPr>
          <a:lstStyle/>
          <a:p>
            <a:r>
              <a:rPr lang="en-US" sz="4400" b="1" u="sng" dirty="0" smtClean="0">
                <a:latin typeface="Preeti" pitchFamily="2" charset="0"/>
              </a:rPr>
              <a:t>;</a:t>
            </a:r>
            <a:r>
              <a:rPr lang="en-US" sz="4400" b="1" u="sng" dirty="0" err="1" smtClean="0">
                <a:latin typeface="Preeti" pitchFamily="2" charset="0"/>
              </a:rPr>
              <a:t>sf</a:t>
            </a:r>
            <a:r>
              <a:rPr lang="en-US" sz="4400" b="1" u="sng" dirty="0" smtClean="0">
                <a:latin typeface="Preeti" pitchFamily="2" charset="0"/>
              </a:rPr>
              <a:t>/</a:t>
            </a:r>
            <a:r>
              <a:rPr lang="en-US" sz="4400" b="1" u="sng" dirty="0" err="1" smtClean="0">
                <a:latin typeface="Preeti" pitchFamily="2" charset="0"/>
              </a:rPr>
              <a:t>fTds</a:t>
            </a:r>
            <a:r>
              <a:rPr lang="en-US" sz="4400" b="1" u="sng" dirty="0" smtClean="0">
                <a:latin typeface="Preeti" pitchFamily="2" charset="0"/>
              </a:rPr>
              <a:t> ;f]r s] </a:t>
            </a:r>
            <a:r>
              <a:rPr lang="en-US" sz="4400" b="1" u="sng" dirty="0" err="1" smtClean="0">
                <a:latin typeface="Preeti" pitchFamily="2" charset="0"/>
              </a:rPr>
              <a:t>xf</a:t>
            </a:r>
            <a:r>
              <a:rPr lang="en-US" sz="4400" b="1" u="sng" dirty="0" smtClean="0">
                <a:latin typeface="Preeti" pitchFamily="2" charset="0"/>
              </a:rPr>
              <a:t>] &lt;</a:t>
            </a:r>
            <a:endParaRPr lang="en-US" sz="4400" b="1" u="sng" dirty="0">
              <a:latin typeface="Preeti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844040"/>
            <a:ext cx="10012680" cy="3916680"/>
          </a:xfrm>
        </p:spPr>
        <p:txBody>
          <a:bodyPr>
            <a:normAutofit fontScale="92500"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km'nsf</a:t>
            </a:r>
            <a:r>
              <a:rPr lang="en-US" sz="4400" dirty="0" smtClean="0">
                <a:latin typeface="Preeti" pitchFamily="2" charset="0"/>
              </a:rPr>
              <a:t>] </a:t>
            </a:r>
            <a:r>
              <a:rPr lang="en-US" sz="4400" dirty="0" err="1" smtClean="0">
                <a:latin typeface="Preeti" pitchFamily="2" charset="0"/>
              </a:rPr>
              <a:t>cfFvfdf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km'ns</a:t>
            </a:r>
            <a:r>
              <a:rPr lang="en-US" sz="4400" dirty="0" smtClean="0">
                <a:latin typeface="Preeti" pitchFamily="2" charset="0"/>
              </a:rPr>
              <a:t>} ;+;f/, sf8fFsf] </a:t>
            </a:r>
            <a:r>
              <a:rPr lang="en-US" sz="4400" dirty="0" err="1" smtClean="0">
                <a:latin typeface="Preeti" pitchFamily="2" charset="0"/>
              </a:rPr>
              <a:t>cfFvfdf</a:t>
            </a:r>
            <a:r>
              <a:rPr lang="en-US" sz="4400" dirty="0" smtClean="0">
                <a:latin typeface="Preeti" pitchFamily="2" charset="0"/>
              </a:rPr>
              <a:t> sf8} ;+;f/ . 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dirty="0" smtClean="0">
                <a:latin typeface="Preeti" pitchFamily="2" charset="0"/>
              </a:rPr>
              <a:t>d}n] s] </a:t>
            </a:r>
            <a:r>
              <a:rPr lang="en-US" sz="4400" dirty="0" err="1" smtClean="0">
                <a:latin typeface="Preeti" pitchFamily="2" charset="0"/>
              </a:rPr>
              <a:t>kfP</a:t>
            </a: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xf</a:t>
            </a:r>
            <a:r>
              <a:rPr lang="en-US" sz="4400" dirty="0" smtClean="0">
                <a:latin typeface="Preeti" pitchFamily="2" charset="0"/>
              </a:rPr>
              <a:t>]</a:t>
            </a:r>
            <a:r>
              <a:rPr lang="en-US" sz="4400" dirty="0" err="1" smtClean="0">
                <a:latin typeface="Preeti" pitchFamily="2" charset="0"/>
              </a:rPr>
              <a:t>Og</a:t>
            </a:r>
            <a:r>
              <a:rPr lang="en-US" sz="4400" dirty="0" smtClean="0">
                <a:latin typeface="Preeti" pitchFamily="2" charset="0"/>
              </a:rPr>
              <a:t>, d}n] s] </a:t>
            </a:r>
            <a:r>
              <a:rPr lang="en-US" sz="4400" dirty="0" err="1" smtClean="0">
                <a:latin typeface="Preeti" pitchFamily="2" charset="0"/>
              </a:rPr>
              <a:t>lbg</a:t>
            </a:r>
            <a:r>
              <a:rPr lang="en-US" sz="4400" dirty="0" smtClean="0">
                <a:latin typeface="Preeti" pitchFamily="2" charset="0"/>
              </a:rPr>
              <a:t> ;s] &lt; 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dirty="0" smtClean="0">
                <a:latin typeface="Preeti" pitchFamily="2" charset="0"/>
              </a:rPr>
              <a:t> of] u/]/ </a:t>
            </a:r>
            <a:r>
              <a:rPr lang="en-US" sz="4400" dirty="0" err="1" smtClean="0">
                <a:latin typeface="Preeti" pitchFamily="2" charset="0"/>
              </a:rPr>
              <a:t>dnfO</a:t>
            </a:r>
            <a:r>
              <a:rPr lang="en-US" sz="4400" dirty="0" smtClean="0">
                <a:latin typeface="Preeti" pitchFamily="2" charset="0"/>
              </a:rPr>
              <a:t>{ s] </a:t>
            </a:r>
            <a:r>
              <a:rPr lang="en-US" sz="4400" dirty="0" err="1" smtClean="0">
                <a:latin typeface="Preeti" pitchFamily="2" charset="0"/>
              </a:rPr>
              <a:t>kmfObf</a:t>
            </a:r>
            <a:r>
              <a:rPr lang="en-US" sz="4400" dirty="0" smtClean="0">
                <a:latin typeface="Preeti" pitchFamily="2" charset="0"/>
              </a:rPr>
              <a:t>  </a:t>
            </a:r>
            <a:r>
              <a:rPr lang="en-US" sz="4400" dirty="0" err="1" smtClean="0">
                <a:latin typeface="Preeti" pitchFamily="2" charset="0"/>
              </a:rPr>
              <a:t>ls</a:t>
            </a:r>
            <a:r>
              <a:rPr lang="en-US" sz="4400" dirty="0" smtClean="0">
                <a:latin typeface="Preeti" pitchFamily="2" charset="0"/>
              </a:rPr>
              <a:t> &lt; of] u/]/ </a:t>
            </a:r>
            <a:r>
              <a:rPr lang="en-US" sz="4400" dirty="0" err="1" smtClean="0">
                <a:latin typeface="Preeti" pitchFamily="2" charset="0"/>
              </a:rPr>
              <a:t>dnfO</a:t>
            </a:r>
            <a:r>
              <a:rPr lang="en-US" sz="4400" dirty="0" smtClean="0">
                <a:latin typeface="Preeti" pitchFamily="2" charset="0"/>
              </a:rPr>
              <a:t>{ s] a]</a:t>
            </a:r>
            <a:r>
              <a:rPr lang="en-US" sz="4400" dirty="0" err="1" smtClean="0">
                <a:latin typeface="Preeti" pitchFamily="2" charset="0"/>
              </a:rPr>
              <a:t>kmfObf</a:t>
            </a:r>
            <a:r>
              <a:rPr lang="en-US" sz="4400" dirty="0" smtClean="0">
                <a:latin typeface="Preeti" pitchFamily="2" charset="0"/>
              </a:rPr>
              <a:t> &lt; </a:t>
            </a:r>
          </a:p>
          <a:p>
            <a:pPr algn="l">
              <a:buFont typeface="Arial" pitchFamily="34" charset="0"/>
              <a:buChar char="•"/>
            </a:pPr>
            <a:r>
              <a:rPr lang="en-US" sz="4400" dirty="0" smtClean="0">
                <a:latin typeface="Preeti" pitchFamily="2" charset="0"/>
              </a:rPr>
              <a:t> </a:t>
            </a:r>
            <a:r>
              <a:rPr lang="en-US" sz="4400" dirty="0" err="1" smtClean="0">
                <a:latin typeface="Preeti" pitchFamily="2" charset="0"/>
              </a:rPr>
              <a:t>clxn</a:t>
            </a:r>
            <a:r>
              <a:rPr lang="en-US" sz="4400" dirty="0" smtClean="0">
                <a:latin typeface="Preeti" pitchFamily="2" charset="0"/>
              </a:rPr>
              <a:t>] </a:t>
            </a:r>
            <a:r>
              <a:rPr lang="en-US" sz="4400" dirty="0" err="1" smtClean="0">
                <a:latin typeface="Preeti" pitchFamily="2" charset="0"/>
              </a:rPr>
              <a:t>gu</a:t>
            </a:r>
            <a:r>
              <a:rPr lang="en-US" sz="4400" dirty="0" smtClean="0">
                <a:latin typeface="Preeti" pitchFamily="2" charset="0"/>
              </a:rPr>
              <a:t>/] </a:t>
            </a:r>
            <a:r>
              <a:rPr lang="en-US" sz="4400" dirty="0" err="1" smtClean="0">
                <a:latin typeface="Preeti" pitchFamily="2" charset="0"/>
              </a:rPr>
              <a:t>slxn</a:t>
            </a:r>
            <a:r>
              <a:rPr lang="en-US" sz="4400" dirty="0" smtClean="0">
                <a:latin typeface="Preeti" pitchFamily="2" charset="0"/>
              </a:rPr>
              <a:t>] </a:t>
            </a:r>
            <a:r>
              <a:rPr lang="en-US" sz="4400" dirty="0" err="1" smtClean="0">
                <a:latin typeface="Preeti" pitchFamily="2" charset="0"/>
              </a:rPr>
              <a:t>ug</a:t>
            </a:r>
            <a:r>
              <a:rPr lang="en-US" sz="4400" dirty="0" smtClean="0">
                <a:latin typeface="Preeti" pitchFamily="2" charset="0"/>
              </a:rPr>
              <a:t>{] &lt; d}n] </a:t>
            </a:r>
            <a:r>
              <a:rPr lang="en-US" sz="4400" dirty="0" err="1" smtClean="0">
                <a:latin typeface="Preeti" pitchFamily="2" charset="0"/>
              </a:rPr>
              <a:t>gu</a:t>
            </a:r>
            <a:r>
              <a:rPr lang="en-US" sz="4400" dirty="0" smtClean="0">
                <a:latin typeface="Preeti" pitchFamily="2" charset="0"/>
              </a:rPr>
              <a:t>/] </a:t>
            </a:r>
            <a:r>
              <a:rPr lang="en-US" sz="4400" dirty="0" err="1" smtClean="0">
                <a:latin typeface="Preeti" pitchFamily="2" charset="0"/>
              </a:rPr>
              <a:t>s;n</a:t>
            </a:r>
            <a:r>
              <a:rPr lang="en-US" sz="4400" dirty="0" smtClean="0">
                <a:latin typeface="Preeti" pitchFamily="2" charset="0"/>
              </a:rPr>
              <a:t>] </a:t>
            </a:r>
            <a:r>
              <a:rPr lang="en-US" sz="4400" dirty="0" err="1" smtClean="0">
                <a:latin typeface="Preeti" pitchFamily="2" charset="0"/>
              </a:rPr>
              <a:t>ug</a:t>
            </a:r>
            <a:r>
              <a:rPr lang="en-US" sz="4400" dirty="0" smtClean="0">
                <a:latin typeface="Preeti" pitchFamily="2" charset="0"/>
              </a:rPr>
              <a:t>{] &lt; </a:t>
            </a:r>
            <a:r>
              <a:rPr lang="en-US" sz="4400" dirty="0" err="1" smtClean="0">
                <a:latin typeface="Preeti" pitchFamily="2" charset="0"/>
              </a:rPr>
              <a:t>eGg</a:t>
            </a:r>
            <a:r>
              <a:rPr lang="en-US" sz="4400" dirty="0" smtClean="0">
                <a:latin typeface="Preeti" pitchFamily="2" charset="0"/>
              </a:rPr>
              <a:t>] ;f]r 	</a:t>
            </a:r>
            <a:r>
              <a:rPr lang="en-US" sz="4400" dirty="0" err="1" smtClean="0">
                <a:latin typeface="Preeti" pitchFamily="2" charset="0"/>
              </a:rPr>
              <a:t>xf</a:t>
            </a:r>
            <a:r>
              <a:rPr lang="en-US" sz="4400" dirty="0" smtClean="0">
                <a:latin typeface="Preeti" pitchFamily="2" charset="0"/>
              </a:rPr>
              <a:t>] .</a:t>
            </a:r>
          </a:p>
          <a:p>
            <a:pPr algn="l">
              <a:buFont typeface="Arial" pitchFamily="34" charset="0"/>
              <a:buChar char="•"/>
            </a:pPr>
            <a:endParaRPr lang="en-US" sz="4400" dirty="0" smtClean="0">
              <a:latin typeface="Preeti" pitchFamily="2" charset="0"/>
            </a:endParaRPr>
          </a:p>
          <a:p>
            <a:pPr algn="l">
              <a:buFont typeface="Arial" pitchFamily="34" charset="0"/>
              <a:buChar char="•"/>
            </a:pPr>
            <a:endParaRPr lang="en-US" sz="4400" dirty="0" smtClean="0">
              <a:latin typeface="Preeti" pitchFamily="2" charset="0"/>
            </a:endParaRPr>
          </a:p>
          <a:p>
            <a:pPr algn="l"/>
            <a:endParaRPr lang="en-US" sz="4400" dirty="0" smtClean="0">
              <a:solidFill>
                <a:schemeClr val="tx1"/>
              </a:solidFill>
              <a:latin typeface="Preeti" pitchFamily="2" charset="0"/>
            </a:endParaRPr>
          </a:p>
          <a:p>
            <a:pPr algn="l">
              <a:buFont typeface="Arial" pitchFamily="34" charset="0"/>
              <a:buChar char="•"/>
            </a:pPr>
            <a:endParaRPr lang="en-US" sz="4400" dirty="0" smtClean="0">
              <a:solidFill>
                <a:schemeClr val="tx1"/>
              </a:solidFill>
              <a:latin typeface="Preet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8063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999" y="111351"/>
            <a:ext cx="10515600" cy="1325563"/>
          </a:xfrm>
        </p:spPr>
        <p:txBody>
          <a:bodyPr/>
          <a:lstStyle/>
          <a:p>
            <a:pPr algn="ctr"/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csf{sf] dg lhTg] ;"q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mtClean="0">
                <a:latin typeface="HIMALAYA TT FONT" panose="040B0500000000000000" pitchFamily="82" charset="0"/>
              </a:rPr>
              <a:pPr/>
              <a:t>138</a:t>
            </a:fld>
            <a:endParaRPr lang="en-US">
              <a:latin typeface="HIMALAYA TT FONT" panose="040B0500000000000000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4686"/>
            <a:ext cx="12191999" cy="4972276"/>
          </a:xfrm>
        </p:spPr>
        <p:txBody>
          <a:bodyPr>
            <a:noAutofit/>
          </a:bodyPr>
          <a:lstStyle/>
          <a:p>
            <a:pPr algn="just">
              <a:tabLst>
                <a:tab pos="573088" algn="l"/>
              </a:tabLst>
            </a:pPr>
            <a:r>
              <a:rPr lang="en-US" sz="4000" dirty="0" smtClean="0">
                <a:latin typeface="Preeti" pitchFamily="2" charset="0"/>
              </a:rPr>
              <a:t>9f]</a:t>
            </a:r>
            <a:r>
              <a:rPr lang="en-US" sz="4000" dirty="0" err="1" smtClean="0">
                <a:latin typeface="Preeti" pitchFamily="2" charset="0"/>
              </a:rPr>
              <a:t>sfsf</a:t>
            </a:r>
            <a:r>
              <a:rPr lang="en-US" sz="4000" dirty="0" smtClean="0">
                <a:latin typeface="Preeti" pitchFamily="2" charset="0"/>
              </a:rPr>
              <a:t>] </a:t>
            </a:r>
            <a:r>
              <a:rPr lang="en-US" sz="4000" err="1" smtClean="0">
                <a:latin typeface="Preeti" pitchFamily="2" charset="0"/>
              </a:rPr>
              <a:t>tfNrf</a:t>
            </a:r>
            <a:r>
              <a:rPr lang="en-US" sz="4000" smtClean="0">
                <a:latin typeface="Preeti" pitchFamily="2" charset="0"/>
              </a:rPr>
              <a:t> vf]n]em} csf{sf</a:t>
            </a:r>
            <a:r>
              <a:rPr lang="en-US" sz="4000" dirty="0" smtClean="0">
                <a:latin typeface="Preeti" pitchFamily="2" charset="0"/>
              </a:rPr>
              <a:t>] </a:t>
            </a:r>
            <a:r>
              <a:rPr lang="en-US" sz="4000" smtClean="0">
                <a:latin typeface="Preeti" pitchFamily="2" charset="0"/>
              </a:rPr>
              <a:t>dg vf]Ng' </a:t>
            </a:r>
            <a:r>
              <a:rPr lang="en-US" sz="4000" dirty="0" smtClean="0">
                <a:latin typeface="Preeti" pitchFamily="2" charset="0"/>
              </a:rPr>
              <a:t>k5{ .</a:t>
            </a:r>
          </a:p>
          <a:p>
            <a:pPr algn="just">
              <a:tabLst>
                <a:tab pos="573088" algn="l"/>
              </a:tabLst>
            </a:pPr>
            <a:r>
              <a:rPr lang="en-US" sz="4000" smtClean="0">
                <a:latin typeface="Preeti" pitchFamily="2" charset="0"/>
              </a:rPr>
              <a:t>csf{sf</a:t>
            </a:r>
            <a:r>
              <a:rPr lang="en-US" sz="4000" dirty="0" smtClean="0">
                <a:latin typeface="Preeti" pitchFamily="2" charset="0"/>
              </a:rPr>
              <a:t>] 7f+pdf a;]/ ;f]</a:t>
            </a:r>
            <a:r>
              <a:rPr lang="en-US" sz="4000" dirty="0" err="1" smtClean="0">
                <a:latin typeface="Preeti" pitchFamily="2" charset="0"/>
              </a:rPr>
              <a:t>Rg</a:t>
            </a:r>
            <a:r>
              <a:rPr lang="en-US" sz="4000" dirty="0" smtClean="0">
                <a:latin typeface="Preeti" pitchFamily="2" charset="0"/>
              </a:rPr>
              <a:t>' k5{ .</a:t>
            </a:r>
          </a:p>
          <a:p>
            <a:pPr algn="just">
              <a:tabLst>
                <a:tab pos="573088" algn="l"/>
              </a:tabLst>
            </a:pPr>
            <a:r>
              <a:rPr lang="en-US" sz="4000" smtClean="0">
                <a:latin typeface="Preeti" pitchFamily="2" charset="0"/>
              </a:rPr>
              <a:t>;</a:t>
            </a:r>
            <a:r>
              <a:rPr lang="en-US" sz="4000" dirty="0" smtClean="0">
                <a:latin typeface="Preeti" pitchFamily="2" charset="0"/>
              </a:rPr>
              <a:t>a} </a:t>
            </a:r>
            <a:r>
              <a:rPr lang="en-US" sz="4000" dirty="0" err="1" smtClean="0">
                <a:latin typeface="Preeti" pitchFamily="2" charset="0"/>
              </a:rPr>
              <a:t>gf</a:t>
            </a:r>
            <a:r>
              <a:rPr lang="en-US" sz="4000" dirty="0" smtClean="0">
                <a:latin typeface="Preeti" pitchFamily="2" charset="0"/>
              </a:rPr>
              <a:t>] </a:t>
            </a:r>
            <a:r>
              <a:rPr lang="en-US" sz="4000" dirty="0" err="1" smtClean="0">
                <a:latin typeface="Preeti" pitchFamily="2" charset="0"/>
              </a:rPr>
              <a:t>sf</a:t>
            </a:r>
            <a:r>
              <a:rPr lang="en-US" sz="4000" dirty="0" smtClean="0">
                <a:latin typeface="Preeti" pitchFamily="2" charset="0"/>
              </a:rPr>
              <a:t>] </a:t>
            </a:r>
            <a:r>
              <a:rPr lang="en-US" sz="4000" dirty="0" err="1" smtClean="0">
                <a:latin typeface="Preeti" pitchFamily="2" charset="0"/>
              </a:rPr>
              <a:t>JofVof</a:t>
            </a:r>
            <a:r>
              <a:rPr lang="en-US" sz="4000" dirty="0" smtClean="0">
                <a:latin typeface="Preeti" pitchFamily="2" charset="0"/>
              </a:rPr>
              <a:t> </a:t>
            </a:r>
            <a:r>
              <a:rPr lang="en-US" sz="4000" dirty="0" err="1" smtClean="0">
                <a:latin typeface="Preeti" pitchFamily="2" charset="0"/>
              </a:rPr>
              <a:t>ul</a:t>
            </a:r>
            <a:r>
              <a:rPr lang="en-US" sz="4000" dirty="0" smtClean="0">
                <a:latin typeface="Preeti" pitchFamily="2" charset="0"/>
              </a:rPr>
              <a:t>/</a:t>
            </a:r>
            <a:r>
              <a:rPr lang="en-US" sz="4000" dirty="0" err="1" smtClean="0">
                <a:latin typeface="Preeti" pitchFamily="2" charset="0"/>
              </a:rPr>
              <a:t>lbg</a:t>
            </a:r>
            <a:r>
              <a:rPr lang="en-US" sz="4000" dirty="0" smtClean="0">
                <a:latin typeface="Preeti" pitchFamily="2" charset="0"/>
              </a:rPr>
              <a:t>' k5{ .</a:t>
            </a:r>
          </a:p>
          <a:p>
            <a:pPr algn="just">
              <a:tabLst>
                <a:tab pos="573088" algn="l"/>
              </a:tabLst>
            </a:pPr>
            <a:r>
              <a:rPr lang="en-US" sz="4000" smtClean="0">
                <a:latin typeface="Preeti" pitchFamily="2" charset="0"/>
              </a:rPr>
              <a:t>;</a:t>
            </a:r>
            <a:r>
              <a:rPr lang="en-US" sz="4000" dirty="0" smtClean="0">
                <a:latin typeface="Preeti" pitchFamily="2" charset="0"/>
              </a:rPr>
              <a:t>b}a </a:t>
            </a:r>
            <a:r>
              <a:rPr lang="en-US" sz="4000" dirty="0" err="1" smtClean="0">
                <a:latin typeface="Preeti" pitchFamily="2" charset="0"/>
              </a:rPr>
              <a:t>lro</a:t>
            </a:r>
            <a:r>
              <a:rPr lang="en-US" sz="4000" dirty="0" smtClean="0">
                <a:latin typeface="Preeti" pitchFamily="2" charset="0"/>
              </a:rPr>
              <a:t>/k""</a:t>
            </a:r>
            <a:r>
              <a:rPr lang="en-US" sz="4000" dirty="0" err="1" smtClean="0">
                <a:latin typeface="Preeti" pitchFamily="2" charset="0"/>
              </a:rPr>
              <a:t>mn</a:t>
            </a:r>
            <a:r>
              <a:rPr lang="en-US" sz="4000" dirty="0" smtClean="0">
                <a:latin typeface="Preeti" pitchFamily="2" charset="0"/>
              </a:rPr>
              <a:t> km]; </a:t>
            </a:r>
            <a:r>
              <a:rPr lang="en-US" sz="4000" smtClean="0">
                <a:latin typeface="Preeti" pitchFamily="2" charset="0"/>
              </a:rPr>
              <a:t>x'g'k5{</a:t>
            </a:r>
          </a:p>
          <a:p>
            <a:pPr algn="just">
              <a:tabLst>
                <a:tab pos="573088" algn="l"/>
              </a:tabLst>
            </a:pPr>
            <a:r>
              <a:rPr lang="en-US" sz="4000" smtClean="0">
                <a:latin typeface="Preeti" pitchFamily="2" charset="0"/>
              </a:rPr>
              <a:t>;</a:t>
            </a:r>
            <a:r>
              <a:rPr lang="en-US" sz="4000" dirty="0" smtClean="0">
                <a:latin typeface="Preeti" pitchFamily="2" charset="0"/>
              </a:rPr>
              <a:t>w</a:t>
            </a:r>
            <a:r>
              <a:rPr lang="en-US" sz="4000" smtClean="0">
                <a:latin typeface="Preeti" pitchFamily="2" charset="0"/>
              </a:rPr>
              <a:t>} csf{sf] s'/fsf] ;+af]wgsf nflu cft</a:t>
            </a:r>
            <a:r>
              <a:rPr lang="en-US" sz="4000" dirty="0" smtClean="0">
                <a:latin typeface="Preeti" pitchFamily="2" charset="0"/>
              </a:rPr>
              <a:t>'/ x'g'k5{ .</a:t>
            </a:r>
          </a:p>
        </p:txBody>
      </p:sp>
    </p:spTree>
    <p:extLst>
      <p:ext uri="{BB962C8B-B14F-4D97-AF65-F5344CB8AC3E}">
        <p14:creationId xmlns:p14="http://schemas.microsoft.com/office/powerpoint/2010/main" val="272942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4260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Preeti" pitchFamily="2" charset="0"/>
              </a:rPr>
              <a:t>dfG5]</a:t>
            </a:r>
            <a:r>
              <a:rPr lang="en-US" sz="6000" dirty="0" err="1" smtClean="0">
                <a:latin typeface="Preeti" pitchFamily="2" charset="0"/>
              </a:rPr>
              <a:t>sf</a:t>
            </a:r>
            <a:r>
              <a:rPr lang="en-US" sz="6000" dirty="0" smtClean="0">
                <a:latin typeface="Preeti" pitchFamily="2" charset="0"/>
              </a:rPr>
              <a:t> ;</a:t>
            </a:r>
            <a:r>
              <a:rPr lang="en-US" sz="6000" dirty="0" err="1" smtClean="0">
                <a:latin typeface="Preeti" pitchFamily="2" charset="0"/>
              </a:rPr>
              <a:t>Rrf</a:t>
            </a:r>
            <a:r>
              <a:rPr lang="en-US" sz="6000" dirty="0" smtClean="0">
                <a:latin typeface="Preeti" pitchFamily="2" charset="0"/>
              </a:rPr>
              <a:t> s'/f </a:t>
            </a:r>
            <a:r>
              <a:rPr lang="en-US" sz="6000" b="1" dirty="0" smtClean="0">
                <a:latin typeface="Preeti" pitchFamily="2" charset="0"/>
                <a:cs typeface="Times New Roman" pitchFamily="18" charset="0"/>
              </a:rPr>
              <a:t>.</a:t>
            </a:r>
            <a:endParaRPr lang="en-US" sz="6000" dirty="0"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:</a:t>
            </a:r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jf:Yo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 ;</a:t>
            </a:r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af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]{</a:t>
            </a:r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Qd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pkxf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/ </a:t>
            </a:r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xf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],</a:t>
            </a:r>
          </a:p>
          <a:p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;Gt'li6 ;a}</a:t>
            </a:r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eGbf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d"Nojfg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 ;</a:t>
            </a:r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DklQ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xf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], / </a:t>
            </a:r>
          </a:p>
          <a:p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ljZj;gLotf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 ;</a:t>
            </a:r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af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]{</a:t>
            </a:r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Qd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 ;</a:t>
            </a:r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DaGw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5400" dirty="0" err="1" smtClean="0">
                <a:latin typeface="Preeti" pitchFamily="2" charset="0"/>
                <a:cs typeface="Kalimati" panose="00000400000000000000" pitchFamily="2"/>
              </a:rPr>
              <a:t>xf</a:t>
            </a:r>
            <a:r>
              <a:rPr lang="en-US" sz="5400" dirty="0" smtClean="0">
                <a:latin typeface="Preeti" pitchFamily="2" charset="0"/>
                <a:cs typeface="Kalimati" panose="00000400000000000000" pitchFamily="2"/>
              </a:rPr>
              <a:t>] .</a:t>
            </a:r>
            <a:r>
              <a:rPr lang="en-US" sz="4000" dirty="0" smtClean="0">
                <a:latin typeface="Preeti" pitchFamily="2" charset="0"/>
                <a:cs typeface="Kalimati" panose="00000400000000000000" pitchFamily="2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18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z="1600">
                <a:latin typeface="HIMALAYA TT FONT" panose="040B0500000000000000" pitchFamily="82" charset="0"/>
              </a:rPr>
              <a:pPr/>
              <a:t>14</a:t>
            </a:fld>
            <a:endParaRPr lang="en-US" dirty="0">
              <a:latin typeface="HIMALAYA TT FONT" panose="040B0500000000000000" pitchFamily="82" charset="0"/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1524000" y="0"/>
          <a:ext cx="9144000" cy="6356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749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 smtClean="0">
                <a:latin typeface="Preeti" pitchFamily="2" charset="0"/>
              </a:rPr>
              <a:t>slt</a:t>
            </a:r>
            <a:r>
              <a:rPr lang="en-US" sz="4000" dirty="0" smtClean="0">
                <a:latin typeface="Preeti" pitchFamily="2" charset="0"/>
              </a:rPr>
              <a:t> </a:t>
            </a:r>
            <a:r>
              <a:rPr lang="en-US" sz="4000" dirty="0" err="1" smtClean="0">
                <a:latin typeface="Preeti" pitchFamily="2" charset="0"/>
              </a:rPr>
              <a:t>nf</a:t>
            </a:r>
            <a:r>
              <a:rPr lang="en-US" sz="4000" dirty="0" smtClean="0">
                <a:latin typeface="Preeti" pitchFamily="2" charset="0"/>
              </a:rPr>
              <a:t>]</a:t>
            </a:r>
            <a:r>
              <a:rPr lang="en-US" sz="4000" dirty="0" err="1" smtClean="0">
                <a:latin typeface="Preeti" pitchFamily="2" charset="0"/>
              </a:rPr>
              <a:t>enfUbf</a:t>
            </a:r>
            <a:r>
              <a:rPr lang="en-US" sz="4000" dirty="0" smtClean="0">
                <a:latin typeface="Preeti" pitchFamily="2" charset="0"/>
              </a:rPr>
              <a:t>] / </a:t>
            </a:r>
            <a:r>
              <a:rPr lang="en-US" sz="4000" dirty="0" err="1" smtClean="0">
                <a:latin typeface="Preeti" pitchFamily="2" charset="0"/>
              </a:rPr>
              <a:t>v';Lsf</a:t>
            </a:r>
            <a:r>
              <a:rPr lang="en-US" sz="4000" dirty="0" smtClean="0">
                <a:latin typeface="Preeti" pitchFamily="2" charset="0"/>
              </a:rPr>
              <a:t>] </a:t>
            </a:r>
            <a:r>
              <a:rPr lang="en-US" sz="4000" dirty="0" err="1" smtClean="0">
                <a:latin typeface="Preeti" pitchFamily="2" charset="0"/>
              </a:rPr>
              <a:t>xf;f</a:t>
            </a:r>
            <a:r>
              <a:rPr lang="en-US" sz="4000" dirty="0" smtClean="0">
                <a:latin typeface="Preeti" pitchFamily="2" charset="0"/>
              </a:rPr>
              <a:t>] . </a:t>
            </a:r>
            <a:r>
              <a:rPr lang="en-US" sz="4000" dirty="0" err="1" smtClean="0">
                <a:latin typeface="Preeti" pitchFamily="2" charset="0"/>
              </a:rPr>
              <a:t>hLjgdf</a:t>
            </a:r>
            <a:r>
              <a:rPr lang="en-US" sz="4000" dirty="0" smtClean="0">
                <a:latin typeface="Preeti" pitchFamily="2" charset="0"/>
              </a:rPr>
              <a:t> o:t} </a:t>
            </a:r>
            <a:r>
              <a:rPr lang="en-US" sz="4000" dirty="0" err="1" smtClean="0">
                <a:latin typeface="Preeti" pitchFamily="2" charset="0"/>
              </a:rPr>
              <a:t>xf;f</a:t>
            </a:r>
            <a:r>
              <a:rPr lang="en-US" sz="4000" dirty="0" smtClean="0">
                <a:latin typeface="Preeti" pitchFamily="2" charset="0"/>
              </a:rPr>
              <a:t>] </a:t>
            </a:r>
            <a:r>
              <a:rPr lang="en-US" sz="4000" dirty="0" err="1" smtClean="0">
                <a:latin typeface="Preeti" pitchFamily="2" charset="0"/>
              </a:rPr>
              <a:t>leq</a:t>
            </a:r>
            <a:r>
              <a:rPr lang="en-US" sz="4000" dirty="0" smtClean="0">
                <a:latin typeface="Preeti" pitchFamily="2" charset="0"/>
              </a:rPr>
              <a:t>\</a:t>
            </a:r>
            <a:r>
              <a:rPr lang="en-US" sz="4000" dirty="0" err="1" smtClean="0">
                <a:latin typeface="Preeti" pitchFamily="2" charset="0"/>
              </a:rPr>
              <a:t>ofcf</a:t>
            </a:r>
            <a:r>
              <a:rPr lang="en-US" sz="4000" dirty="0" smtClean="0">
                <a:latin typeface="Preeti" pitchFamily="2" charset="0"/>
              </a:rPr>
              <a:t>}+ .</a:t>
            </a:r>
            <a:endParaRPr lang="en-US" sz="4000" dirty="0">
              <a:latin typeface="Preeti" pitchFamily="2" charset="0"/>
            </a:endParaRPr>
          </a:p>
        </p:txBody>
      </p:sp>
      <p:pic>
        <p:nvPicPr>
          <p:cNvPr id="3074" name="Picture 2" descr="C:\Users\user\Desktop\dextop chaitra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935321"/>
            <a:ext cx="6197600" cy="3855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095761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537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smtClean="0">
                <a:latin typeface="Preeti" pitchFamily="2" charset="0"/>
                <a:cs typeface="Kalimati" panose="00000400000000000000" pitchFamily="2"/>
              </a:rPr>
              <a:t/>
            </a:r>
            <a:br>
              <a:rPr lang="en-US" sz="5300" smtClean="0">
                <a:latin typeface="Preeti" pitchFamily="2" charset="0"/>
                <a:cs typeface="Kalimati" panose="00000400000000000000" pitchFamily="2"/>
              </a:rPr>
            </a:br>
            <a:r>
              <a:rPr lang="en-US" sz="5300" smtClean="0">
                <a:latin typeface="Preeti" pitchFamily="2" charset="0"/>
                <a:cs typeface="Kalimati" panose="00000400000000000000" pitchFamily="2"/>
              </a:rPr>
              <a:t>dflg;sf</a:t>
            </a:r>
            <a:r>
              <a:rPr lang="en-US" sz="5300" dirty="0" smtClean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5300" dirty="0" err="1" smtClean="0">
                <a:latin typeface="Preeti" pitchFamily="2" charset="0"/>
                <a:cs typeface="Kalimati" panose="00000400000000000000" pitchFamily="2"/>
              </a:rPr>
              <a:t>d"n</a:t>
            </a:r>
            <a:r>
              <a:rPr lang="en-US" sz="5300" dirty="0" smtClean="0">
                <a:latin typeface="Preeti" pitchFamily="2" charset="0"/>
                <a:cs typeface="Kalimati" panose="00000400000000000000" pitchFamily="2"/>
              </a:rPr>
              <a:t> ;q</a:t>
            </a:r>
            <a:r>
              <a:rPr lang="en-US" dirty="0" smtClean="0">
                <a:latin typeface="Preeti" pitchFamily="2" charset="0"/>
                <a:cs typeface="Kalimati" panose="00000400000000000000" pitchFamily="2"/>
              </a:rPr>
              <a:t>'</a:t>
            </a:r>
            <a:endParaRPr lang="en-US" dirty="0">
              <a:latin typeface="Preeti" pitchFamily="2" charset="0"/>
              <a:cs typeface="Kalimati" panose="00000400000000000000" pitchFamily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399"/>
            <a:ext cx="12192000" cy="5459105"/>
          </a:xfrm>
        </p:spPr>
        <p:txBody>
          <a:bodyPr>
            <a:normAutofit/>
          </a:bodyPr>
          <a:lstStyle/>
          <a:p>
            <a:pPr marL="463550" indent="-463550">
              <a:buNone/>
              <a:tabLst>
                <a:tab pos="463550" algn="l"/>
              </a:tabLst>
            </a:pPr>
            <a:endParaRPr lang="en-US" sz="3600" dirty="0">
              <a:latin typeface="Preeti" pitchFamily="2" charset="0"/>
              <a:cs typeface="Kalimati" panose="00000400000000000000" pitchFamily="2"/>
            </a:endParaRPr>
          </a:p>
          <a:p>
            <a:pPr marL="463550" indent="-463550">
              <a:tabLst>
                <a:tab pos="463550" algn="l"/>
              </a:tabLst>
            </a:pP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dflg;sf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d'Vo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;q' 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l/;, /fu,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qmf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]w /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jf;gf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xf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.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	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o;n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xfd|f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hLjg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 g}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gs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{do 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agfOlbG5 .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qmf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]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wn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e|d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 k}bf x'G5 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.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	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e|dn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] a'l4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Jou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| x'G5 . </a:t>
            </a:r>
            <a:endParaRPr lang="en-US" sz="3600" dirty="0" smtClean="0">
              <a:latin typeface="Preeti" pitchFamily="2" charset="0"/>
              <a:cs typeface="Kalimati" panose="00000400000000000000" pitchFamily="2"/>
            </a:endParaRP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	ha 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a'l4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Jou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| x'G5,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ta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ts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{ gi6 x'G5 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. 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	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ha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ts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{ gi6 x'G5,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ta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JolQmsf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ktg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x'g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 yfN5 .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h;n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cfˆgf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dgnfO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{ lgoGq0f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ug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{ ;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Sb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}g,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Tof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] dg ;q' a/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fa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/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xf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.</a:t>
            </a:r>
            <a:endParaRPr lang="en-US" sz="3600" dirty="0">
              <a:latin typeface="Preeti" pitchFamily="2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0204129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0227"/>
          </a:xfrm>
        </p:spPr>
        <p:txBody>
          <a:bodyPr>
            <a:noAutofit/>
          </a:bodyPr>
          <a:lstStyle/>
          <a:p>
            <a:pPr algn="ctr"/>
            <a:r>
              <a:rPr lang="en-US" dirty="0" err="1" smtClean="0">
                <a:latin typeface="Preeti" pitchFamily="2" charset="0"/>
                <a:cs typeface="Kalimati" panose="00000400000000000000" pitchFamily="2"/>
              </a:rPr>
              <a:t>b'vsf</a:t>
            </a:r>
            <a:r>
              <a:rPr lang="en-US" dirty="0" smtClean="0">
                <a:latin typeface="Preeti" pitchFamily="2" charset="0"/>
                <a:cs typeface="Kalimati" panose="00000400000000000000" pitchFamily="2"/>
              </a:rPr>
              <a:t>] ;|f]t / o;af6 </a:t>
            </a:r>
            <a:r>
              <a:rPr lang="en-US" dirty="0" err="1" smtClean="0">
                <a:latin typeface="Preeti" pitchFamily="2" charset="0"/>
                <a:cs typeface="Kalimati" panose="00000400000000000000" pitchFamily="2"/>
              </a:rPr>
              <a:t>aflxl</a:t>
            </a:r>
            <a:r>
              <a:rPr lang="en-US" dirty="0" smtClean="0">
                <a:latin typeface="Preeti" pitchFamily="2" charset="0"/>
                <a:cs typeface="Kalimati" panose="00000400000000000000" pitchFamily="2"/>
              </a:rPr>
              <a:t>/g] </a:t>
            </a:r>
            <a:r>
              <a:rPr lang="en-US" dirty="0" err="1" smtClean="0">
                <a:latin typeface="Preeti" pitchFamily="2" charset="0"/>
                <a:cs typeface="Kalimati" panose="00000400000000000000" pitchFamily="2"/>
              </a:rPr>
              <a:t>h'lQm</a:t>
            </a:r>
            <a:r>
              <a:rPr lang="en-US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dirty="0" err="1" smtClean="0">
                <a:latin typeface="Preeti" pitchFamily="2" charset="0"/>
                <a:cs typeface="Kalimati" panose="00000400000000000000" pitchFamily="2"/>
              </a:rPr>
              <a:t>tyf</a:t>
            </a:r>
            <a:r>
              <a:rPr lang="en-US" dirty="0" smtClean="0">
                <a:latin typeface="Preeti" pitchFamily="2" charset="0"/>
                <a:cs typeface="Kalimati" panose="00000400000000000000" pitchFamily="2"/>
              </a:rPr>
              <a:t> ;</a:t>
            </a:r>
            <a:r>
              <a:rPr lang="en-US" dirty="0" err="1" smtClean="0">
                <a:latin typeface="Preeti" pitchFamily="2" charset="0"/>
                <a:cs typeface="Kalimati" panose="00000400000000000000" pitchFamily="2"/>
              </a:rPr>
              <a:t>kmn</a:t>
            </a:r>
            <a:r>
              <a:rPr lang="en-US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dirty="0" err="1" smtClean="0">
                <a:latin typeface="Preeti" pitchFamily="2" charset="0"/>
                <a:cs typeface="Kalimati" panose="00000400000000000000" pitchFamily="2"/>
              </a:rPr>
              <a:t>hLjg</a:t>
            </a:r>
            <a:endParaRPr lang="en-US" dirty="0">
              <a:latin typeface="Preeti" pitchFamily="2" charset="0"/>
              <a:cs typeface="Kalimati" panose="00000400000000000000" pitchFamily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399"/>
            <a:ext cx="12192000" cy="5459105"/>
          </a:xfrm>
        </p:spPr>
        <p:txBody>
          <a:bodyPr>
            <a:normAutofit/>
          </a:bodyPr>
          <a:lstStyle/>
          <a:p>
            <a:pPr marL="463550" indent="-463550">
              <a:tabLst>
                <a:tab pos="463550" algn="l"/>
              </a:tabLst>
            </a:pP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hf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JolQm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smtClean="0">
                <a:latin typeface="Preeti" pitchFamily="2" charset="0"/>
                <a:cs typeface="Kalimati" panose="00000400000000000000" pitchFamily="2"/>
              </a:rPr>
              <a:t>;w</a:t>
            </a:r>
            <a:r>
              <a:rPr lang="en-US" sz="3600">
                <a:latin typeface="Preeti" pitchFamily="2" charset="0"/>
                <a:cs typeface="Kalimati" panose="00000400000000000000" pitchFamily="2"/>
              </a:rPr>
              <a:t>}</a:t>
            </a:r>
            <a:r>
              <a:rPr lang="en-US" sz="360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u'gf;f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u5{,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p;nfO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{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slxn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klg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 ;'v </a:t>
            </a:r>
            <a:r>
              <a:rPr lang="en-US" sz="3600" dirty="0" err="1">
                <a:latin typeface="Preeti" pitchFamily="2" charset="0"/>
                <a:cs typeface="Kalimati" panose="00000400000000000000" pitchFamily="2"/>
              </a:rPr>
              <a:t>ldNb</a:t>
            </a:r>
            <a:r>
              <a:rPr lang="en-US" sz="3600" dirty="0">
                <a:latin typeface="Preeti" pitchFamily="2" charset="0"/>
                <a:cs typeface="Kalimati" panose="00000400000000000000" pitchFamily="2"/>
              </a:rPr>
              <a:t>}g 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.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hf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] ;w}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z+sf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pkz+sf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ul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//xG5,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p;nfO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{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klg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nf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]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sdf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;'v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ldNb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}g .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sltko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sfd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hLjgdf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gug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{' g}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pQd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x'G5 . s}of}+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sfd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u/]kl5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hLjgdf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bM'v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cf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/De x'G5 .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  <a:cs typeface="Kalimati" panose="00000400000000000000" pitchFamily="2"/>
              </a:rPr>
              <a:t>csf{nfO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{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xf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]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Rofpg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s6'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arg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af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]n]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sf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] s]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xL;do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kl5 ;'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Gg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]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nfO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{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eGbf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af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]Ng]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nfO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{ al9 kL8f x'G5 . 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o;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hLjgdf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u/]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sf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]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s'g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}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klg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sfo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{ Joy{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x'b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}g .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o;y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{ ;b}a 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sd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{</a:t>
            </a:r>
            <a:r>
              <a:rPr lang="en-US" sz="3600" dirty="0" err="1" smtClean="0">
                <a:latin typeface="Preeti" pitchFamily="2" charset="0"/>
                <a:cs typeface="Kalimati" panose="00000400000000000000" pitchFamily="2"/>
              </a:rPr>
              <a:t>df</a:t>
            </a:r>
            <a:r>
              <a:rPr lang="en-US" sz="3600" dirty="0" smtClean="0">
                <a:latin typeface="Preeti" pitchFamily="2" charset="0"/>
                <a:cs typeface="Kalimati" panose="00000400000000000000" pitchFamily="2"/>
              </a:rPr>
              <a:t> h'6g' k5{ .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  <a:cs typeface="Kalimati" panose="00000400000000000000" pitchFamily="2"/>
              </a:rPr>
              <a:t>dg Psbd} rGrn x'G5 . To;}n] o;nfO{ lgoGq0f ug{ s7Lg x'G5 . oBkL cEof;n] o;nfO{ j;df /fVg ;lsG5 . </a:t>
            </a:r>
          </a:p>
          <a:p>
            <a:pPr marL="463550" indent="-463550">
              <a:tabLst>
                <a:tab pos="463550" algn="l"/>
              </a:tabLst>
            </a:pPr>
            <a:endParaRPr lang="en-US" sz="3200" dirty="0" smtClean="0">
              <a:latin typeface="Preeti" pitchFamily="2" charset="0"/>
              <a:cs typeface="Kalimati" panose="00000400000000000000" pitchFamily="2"/>
            </a:endParaRPr>
          </a:p>
          <a:p>
            <a:pPr marL="463550" indent="-463550">
              <a:tabLst>
                <a:tab pos="463550" algn="l"/>
              </a:tabLst>
            </a:pPr>
            <a:endParaRPr lang="en-US" sz="3200" dirty="0" smtClean="0">
              <a:latin typeface="Preeti" pitchFamily="2" charset="0"/>
              <a:cs typeface="Kalimati" panose="00000400000000000000" pitchFamily="2"/>
            </a:endParaRPr>
          </a:p>
          <a:p>
            <a:pPr marL="463550" indent="-463550">
              <a:tabLst>
                <a:tab pos="463550" algn="l"/>
              </a:tabLst>
            </a:pPr>
            <a:endParaRPr lang="en-US" dirty="0" smtClean="0">
              <a:latin typeface="Preeti" pitchFamily="2" charset="0"/>
              <a:cs typeface="Kalimati" panose="00000400000000000000" pitchFamily="2"/>
            </a:endParaRPr>
          </a:p>
          <a:p>
            <a:pPr marL="463550" indent="-463550">
              <a:buNone/>
              <a:tabLst>
                <a:tab pos="463550" algn="l"/>
              </a:tabLst>
            </a:pPr>
            <a:endParaRPr lang="en-US" sz="3200" dirty="0" smtClean="0">
              <a:latin typeface="Preeti" pitchFamily="2" charset="0"/>
              <a:cs typeface="Kalimati" panose="00000400000000000000" pitchFamily="2"/>
            </a:endParaRPr>
          </a:p>
          <a:p>
            <a:pPr marL="463550" indent="-463550">
              <a:buNone/>
              <a:tabLst>
                <a:tab pos="463550" algn="l"/>
              </a:tabLst>
            </a:pPr>
            <a:endParaRPr lang="en-US" sz="3200" dirty="0" smtClean="0">
              <a:latin typeface="Preeti" pitchFamily="2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1195411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92478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latin typeface="Preeti" pitchFamily="2" charset="0"/>
                <a:cs typeface="Kalimati" panose="00000400000000000000" pitchFamily="2"/>
              </a:rPr>
              <a:t>b'vsf</a:t>
            </a:r>
            <a:r>
              <a:rPr lang="en-US" dirty="0" smtClean="0">
                <a:latin typeface="Preeti" pitchFamily="2" charset="0"/>
                <a:cs typeface="Kalimati" panose="00000400000000000000" pitchFamily="2"/>
              </a:rPr>
              <a:t>] ;|f]t / o;af6 </a:t>
            </a:r>
            <a:r>
              <a:rPr lang="en-US" dirty="0" err="1" smtClean="0">
                <a:latin typeface="Preeti" pitchFamily="2" charset="0"/>
                <a:cs typeface="Kalimati" panose="00000400000000000000" pitchFamily="2"/>
              </a:rPr>
              <a:t>aflxl</a:t>
            </a:r>
            <a:r>
              <a:rPr lang="en-US" dirty="0" smtClean="0">
                <a:latin typeface="Preeti" pitchFamily="2" charset="0"/>
                <a:cs typeface="Kalimati" panose="00000400000000000000" pitchFamily="2"/>
              </a:rPr>
              <a:t>/g] </a:t>
            </a:r>
            <a:r>
              <a:rPr lang="en-US" dirty="0" err="1" smtClean="0">
                <a:latin typeface="Preeti" pitchFamily="2" charset="0"/>
                <a:cs typeface="Kalimati" panose="00000400000000000000" pitchFamily="2"/>
              </a:rPr>
              <a:t>h'lQm</a:t>
            </a:r>
            <a:r>
              <a:rPr lang="en-US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dirty="0" err="1" smtClean="0">
                <a:latin typeface="Preeti" pitchFamily="2" charset="0"/>
                <a:cs typeface="Kalimati" panose="00000400000000000000" pitchFamily="2"/>
              </a:rPr>
              <a:t>tyf</a:t>
            </a:r>
            <a:r>
              <a:rPr lang="en-US" dirty="0" smtClean="0">
                <a:latin typeface="Preeti" pitchFamily="2" charset="0"/>
                <a:cs typeface="Kalimati" panose="00000400000000000000" pitchFamily="2"/>
              </a:rPr>
              <a:t> ;</a:t>
            </a:r>
            <a:r>
              <a:rPr lang="en-US" dirty="0" err="1" smtClean="0">
                <a:latin typeface="Preeti" pitchFamily="2" charset="0"/>
                <a:cs typeface="Kalimati" panose="00000400000000000000" pitchFamily="2"/>
              </a:rPr>
              <a:t>kmn</a:t>
            </a:r>
            <a:r>
              <a:rPr lang="en-US" dirty="0" smtClean="0"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dirty="0" err="1" smtClean="0">
                <a:latin typeface="Preeti" pitchFamily="2" charset="0"/>
                <a:cs typeface="Kalimati" panose="00000400000000000000" pitchFamily="2"/>
              </a:rPr>
              <a:t>hLjg</a:t>
            </a:r>
            <a:endParaRPr lang="en-US" dirty="0">
              <a:latin typeface="Preeti" pitchFamily="2" charset="0"/>
              <a:cs typeface="Kalimati" panose="00000400000000000000" pitchFamily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399"/>
            <a:ext cx="12192000" cy="5459105"/>
          </a:xfrm>
        </p:spPr>
        <p:txBody>
          <a:bodyPr>
            <a:normAutofit/>
          </a:bodyPr>
          <a:lstStyle/>
          <a:p>
            <a:pPr marL="463550" indent="-463550">
              <a:tabLst>
                <a:tab pos="463550" algn="l"/>
              </a:tabLst>
            </a:pPr>
            <a:r>
              <a:rPr lang="en-US" sz="4000" smtClean="0">
                <a:latin typeface="Preeti" pitchFamily="2" charset="0"/>
                <a:cs typeface="Kalimati" panose="00000400000000000000" pitchFamily="2"/>
              </a:rPr>
              <a:t>JolQmn] h] aGg rfxG5, Tof] aGg ;S5 . oBkL o:sf nflu cfk\mgf] O{R5fnfO{ k"0f{ ljZj;sf ;fy :d/0f ug'{k5{ .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4000" smtClean="0">
                <a:latin typeface="Preeti" pitchFamily="2" charset="0"/>
                <a:cs typeface="Kalimati" panose="00000400000000000000" pitchFamily="2"/>
              </a:rPr>
              <a:t>hf] af:tljs 5}g, To;af6 slxn] klg 8/ dfGg' x'b}g . 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4000" smtClean="0">
                <a:latin typeface="Preeti" pitchFamily="2" charset="0"/>
                <a:cs typeface="Kalimati" panose="00000400000000000000" pitchFamily="2"/>
              </a:rPr>
              <a:t>x/]s JolQmsf] ljZjf; p:sf] :jefj cg';f/ x'G5 . 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4000" smtClean="0">
                <a:latin typeface="Preeti" pitchFamily="2" charset="0"/>
                <a:cs typeface="Kalimati" panose="00000400000000000000" pitchFamily="2"/>
              </a:rPr>
              <a:t>h'g sd{ k|fs[lts x'b}g, To:n] hlxn] klg tgfa lbG5 . 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4000">
                <a:latin typeface="Preeti" pitchFamily="2" charset="0"/>
                <a:cs typeface="Kalimati" panose="00000400000000000000" pitchFamily="2"/>
              </a:rPr>
              <a:t>ha JolQmn] cfˆgf] sfddf cfgGb lng yfN5, ta p+ k"0f{ / of]Uo 7xl/G5 .</a:t>
            </a:r>
          </a:p>
          <a:p>
            <a:pPr marL="463550" indent="-463550">
              <a:tabLst>
                <a:tab pos="463550" algn="l"/>
              </a:tabLst>
            </a:pPr>
            <a:endParaRPr lang="en-US" sz="3200" smtClean="0">
              <a:latin typeface="Preeti" pitchFamily="2" charset="0"/>
              <a:cs typeface="Kalimati" panose="00000400000000000000" pitchFamily="2"/>
            </a:endParaRPr>
          </a:p>
          <a:p>
            <a:pPr marL="463550" indent="-463550">
              <a:tabLst>
                <a:tab pos="463550" algn="l"/>
              </a:tabLst>
            </a:pPr>
            <a:endParaRPr lang="en-US" sz="3200" smtClean="0">
              <a:latin typeface="Preeti" pitchFamily="2" charset="0"/>
              <a:cs typeface="Kalimati" panose="00000400000000000000" pitchFamily="2"/>
            </a:endParaRPr>
          </a:p>
          <a:p>
            <a:pPr marL="463550" indent="-463550">
              <a:tabLst>
                <a:tab pos="463550" algn="l"/>
              </a:tabLst>
            </a:pPr>
            <a:endParaRPr lang="en-US" sz="3200" dirty="0" smtClean="0">
              <a:latin typeface="Preeti" pitchFamily="2" charset="0"/>
              <a:cs typeface="Kalimati" panose="00000400000000000000" pitchFamily="2"/>
            </a:endParaRPr>
          </a:p>
          <a:p>
            <a:pPr marL="463550" indent="-463550">
              <a:tabLst>
                <a:tab pos="463550" algn="l"/>
              </a:tabLst>
            </a:pPr>
            <a:endParaRPr lang="en-US" sz="3200" dirty="0" smtClean="0">
              <a:latin typeface="Preeti" pitchFamily="2" charset="0"/>
              <a:cs typeface="Kalimati" panose="00000400000000000000" pitchFamily="2"/>
            </a:endParaRPr>
          </a:p>
          <a:p>
            <a:pPr marL="463550" indent="-463550">
              <a:tabLst>
                <a:tab pos="463550" algn="l"/>
              </a:tabLst>
            </a:pPr>
            <a:endParaRPr lang="en-US" sz="3200" dirty="0" smtClean="0">
              <a:latin typeface="Preeti" pitchFamily="2" charset="0"/>
              <a:cs typeface="Kalimati" panose="00000400000000000000" pitchFamily="2"/>
            </a:endParaRPr>
          </a:p>
          <a:p>
            <a:pPr marL="463550" indent="-463550">
              <a:tabLst>
                <a:tab pos="463550" algn="l"/>
              </a:tabLst>
            </a:pPr>
            <a:endParaRPr lang="en-US" dirty="0" smtClean="0">
              <a:latin typeface="Preeti" pitchFamily="2" charset="0"/>
              <a:cs typeface="Kalimati" panose="00000400000000000000" pitchFamily="2"/>
            </a:endParaRPr>
          </a:p>
          <a:p>
            <a:pPr marL="463550" indent="-463550">
              <a:buNone/>
              <a:tabLst>
                <a:tab pos="463550" algn="l"/>
              </a:tabLst>
            </a:pPr>
            <a:endParaRPr lang="en-US" sz="3200" dirty="0" smtClean="0">
              <a:latin typeface="Preeti" pitchFamily="2" charset="0"/>
              <a:cs typeface="Kalimati" panose="00000400000000000000" pitchFamily="2"/>
            </a:endParaRPr>
          </a:p>
          <a:p>
            <a:pPr marL="463550" indent="-463550">
              <a:buNone/>
              <a:tabLst>
                <a:tab pos="463550" algn="l"/>
              </a:tabLst>
            </a:pPr>
            <a:endParaRPr lang="en-US" sz="3200" dirty="0" smtClean="0">
              <a:latin typeface="Preeti" pitchFamily="2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5424541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latin typeface="Preeti" pitchFamily="2" charset="0"/>
              </a:rPr>
              <a:t>km]/L e]6f}+</a:t>
            </a:r>
            <a:r>
              <a:rPr lang="en-US" sz="6000" dirty="0" err="1" smtClean="0">
                <a:latin typeface="Preeti" pitchFamily="2" charset="0"/>
              </a:rPr>
              <a:t>nf</a:t>
            </a:r>
            <a:r>
              <a:rPr lang="en-US" sz="6000" dirty="0" smtClean="0">
                <a:latin typeface="Preeti" pitchFamily="2" charset="0"/>
              </a:rPr>
              <a:t> , </a:t>
            </a:r>
            <a:r>
              <a:rPr lang="en-US" sz="6000" dirty="0" err="1" smtClean="0">
                <a:latin typeface="Preeti" pitchFamily="2" charset="0"/>
              </a:rPr>
              <a:t>afO</a:t>
            </a:r>
            <a:r>
              <a:rPr lang="en-US" sz="6000" dirty="0" smtClean="0">
                <a:latin typeface="Preeti" pitchFamily="2" charset="0"/>
              </a:rPr>
              <a:t>{ , </a:t>
            </a:r>
            <a:r>
              <a:rPr lang="en-US" sz="6000" dirty="0" err="1" smtClean="0">
                <a:latin typeface="Preeti" pitchFamily="2" charset="0"/>
              </a:rPr>
              <a:t>gd:sf</a:t>
            </a:r>
            <a:r>
              <a:rPr lang="en-US" sz="6000" dirty="0" smtClean="0">
                <a:latin typeface="Preeti" pitchFamily="2" charset="0"/>
              </a:rPr>
              <a:t>/ . </a:t>
            </a:r>
            <a:r>
              <a:rPr lang="en-US" dirty="0" smtClean="0">
                <a:latin typeface="Preeti" pitchFamily="2" charset="0"/>
              </a:rPr>
              <a:t/>
            </a:r>
            <a:br>
              <a:rPr lang="en-US" dirty="0" smtClean="0">
                <a:latin typeface="Preeti" pitchFamily="2" charset="0"/>
              </a:rPr>
            </a:br>
            <a:r>
              <a:rPr lang="en-US" sz="3200" dirty="0" smtClean="0">
                <a:latin typeface="Preeti" pitchFamily="2" charset="0"/>
              </a:rPr>
              <a:t>s[i0fxl/ </a:t>
            </a:r>
            <a:r>
              <a:rPr lang="en-US" sz="3200" dirty="0" err="1" smtClean="0">
                <a:latin typeface="Preeti" pitchFamily="2" charset="0"/>
              </a:rPr>
              <a:t>af:sf</a:t>
            </a:r>
            <a:r>
              <a:rPr lang="en-US" sz="3200" dirty="0" smtClean="0">
                <a:latin typeface="Preeti" pitchFamily="2" charset="0"/>
              </a:rPr>
              <a:t>]6f, (*$!#%)@*),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khbaskota1@gmail.com</a:t>
            </a:r>
            <a:r>
              <a:rPr lang="en-US" sz="3200" dirty="0" smtClean="0">
                <a:latin typeface="Preeti" pitchFamily="2" charset="0"/>
              </a:rPr>
              <a:t> </a:t>
            </a:r>
            <a:endParaRPr lang="en-US" sz="3200" dirty="0">
              <a:latin typeface="Preeti" pitchFamily="2" charset="0"/>
            </a:endParaRPr>
          </a:p>
        </p:txBody>
      </p:sp>
      <p:pic>
        <p:nvPicPr>
          <p:cNvPr id="4" name="Content Placeholder 3" descr="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219200"/>
            <a:ext cx="10668000" cy="5196406"/>
          </a:xfrm>
        </p:spPr>
      </p:pic>
    </p:spTree>
    <p:extLst>
      <p:ext uri="{BB962C8B-B14F-4D97-AF65-F5344CB8AC3E}">
        <p14:creationId xmlns:p14="http://schemas.microsoft.com/office/powerpoint/2010/main" val="54080434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865263"/>
          </a:xfrm>
        </p:spPr>
        <p:txBody>
          <a:bodyPr/>
          <a:lstStyle/>
          <a:p>
            <a:pPr algn="ctr"/>
            <a:r>
              <a:rPr lang="en-US" sz="4000" b="1" dirty="0">
                <a:latin typeface="Preeti" pitchFamily="2" charset="0"/>
              </a:rPr>
              <a:t>;"</a:t>
            </a:r>
            <a:r>
              <a:rPr lang="en-US" sz="4000" b="1" dirty="0" err="1">
                <a:latin typeface="Preeti" pitchFamily="2" charset="0"/>
              </a:rPr>
              <a:t>rgf</a:t>
            </a:r>
            <a:r>
              <a:rPr lang="en-US" sz="4000" b="1" dirty="0">
                <a:latin typeface="Preeti" pitchFamily="2" charset="0"/>
              </a:rPr>
              <a:t> </a:t>
            </a:r>
            <a:r>
              <a:rPr lang="en-US" sz="4000" b="1" dirty="0" err="1">
                <a:latin typeface="Preeti" pitchFamily="2" charset="0"/>
              </a:rPr>
              <a:t>clwsf</a:t>
            </a:r>
            <a:r>
              <a:rPr lang="en-US" sz="4000" b="1" dirty="0">
                <a:latin typeface="Preeti" pitchFamily="2" charset="0"/>
              </a:rPr>
              <a:t>/L </a:t>
            </a:r>
            <a:r>
              <a:rPr lang="en-US" sz="4000" b="1" dirty="0" err="1">
                <a:latin typeface="Preeti" pitchFamily="2" charset="0"/>
              </a:rPr>
              <a:t>lelhjn</a:t>
            </a:r>
            <a:r>
              <a:rPr lang="en-US" sz="4000" b="1" dirty="0">
                <a:latin typeface="Preeti" pitchFamily="2" charset="0"/>
              </a:rPr>
              <a:t> </a:t>
            </a:r>
            <a:r>
              <a:rPr lang="en-US" sz="4000" b="1" dirty="0" err="1">
                <a:latin typeface="Preeti" pitchFamily="2" charset="0"/>
              </a:rPr>
              <a:t>x'g</a:t>
            </a:r>
            <a:r>
              <a:rPr lang="en-US" sz="4000" b="1" dirty="0">
                <a:latin typeface="Preeti" pitchFamily="2" charset="0"/>
              </a:rPr>
              <a:t>' k5{ .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65263"/>
            <a:ext cx="6934200" cy="5508476"/>
          </a:xfrm>
        </p:spPr>
      </p:pic>
    </p:spTree>
    <p:extLst>
      <p:ext uri="{BB962C8B-B14F-4D97-AF65-F5344CB8AC3E}">
        <p14:creationId xmlns:p14="http://schemas.microsoft.com/office/powerpoint/2010/main" val="426337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z="1600">
                <a:latin typeface="HIMALAYA TT FONT" panose="040B0500000000000000" pitchFamily="82" charset="0"/>
              </a:rPr>
              <a:pPr/>
              <a:t>16</a:t>
            </a:fld>
            <a:endParaRPr lang="en-US" dirty="0">
              <a:latin typeface="HIMALAYA TT FONT" panose="040B0500000000000000" pitchFamily="82" charset="0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524000" y="381001"/>
          <a:ext cx="914400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80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"/>
            <a:ext cx="9144000" cy="914399"/>
          </a:xfrm>
        </p:spPr>
        <p:txBody>
          <a:bodyPr/>
          <a:lstStyle/>
          <a:p>
            <a:pPr algn="ctr"/>
            <a:r>
              <a:rPr lang="en-US" sz="4000" b="1" dirty="0">
                <a:latin typeface="Preeti" pitchFamily="2" charset="0"/>
              </a:rPr>
              <a:t>;"</a:t>
            </a:r>
            <a:r>
              <a:rPr lang="en-US" sz="4000" b="1" dirty="0" err="1">
                <a:latin typeface="Preeti" pitchFamily="2" charset="0"/>
              </a:rPr>
              <a:t>rgf</a:t>
            </a:r>
            <a:r>
              <a:rPr lang="en-US" sz="4000" b="1" dirty="0">
                <a:latin typeface="Preeti" pitchFamily="2" charset="0"/>
              </a:rPr>
              <a:t> </a:t>
            </a:r>
            <a:r>
              <a:rPr lang="en-US" sz="4000" b="1" dirty="0" err="1">
                <a:latin typeface="Preeti" pitchFamily="2" charset="0"/>
              </a:rPr>
              <a:t>glbg</a:t>
            </a:r>
            <a:r>
              <a:rPr lang="en-US" sz="4000" b="1" dirty="0">
                <a:latin typeface="Preeti" pitchFamily="2" charset="0"/>
              </a:rPr>
              <a:t>]</a:t>
            </a:r>
            <a:r>
              <a:rPr lang="en-US" sz="4000" b="1" dirty="0" err="1">
                <a:latin typeface="Preeti" pitchFamily="2" charset="0"/>
              </a:rPr>
              <a:t>nfO</a:t>
            </a:r>
            <a:r>
              <a:rPr lang="en-US" sz="4000" b="1" dirty="0">
                <a:latin typeface="Preeti" pitchFamily="2" charset="0"/>
              </a:rPr>
              <a:t>{ </a:t>
            </a:r>
            <a:r>
              <a:rPr lang="en-US" sz="4000" b="1" dirty="0" err="1">
                <a:latin typeface="Preeti" pitchFamily="2" charset="0"/>
              </a:rPr>
              <a:t>cfof</a:t>
            </a:r>
            <a:r>
              <a:rPr lang="en-US" sz="4000" b="1" dirty="0">
                <a:latin typeface="Preeti" pitchFamily="2" charset="0"/>
              </a:rPr>
              <a:t>]un] ;"</a:t>
            </a:r>
            <a:r>
              <a:rPr lang="en-US" sz="4000" b="1" dirty="0" err="1">
                <a:latin typeface="Preeti" pitchFamily="2" charset="0"/>
              </a:rPr>
              <a:t>rgf</a:t>
            </a:r>
            <a:r>
              <a:rPr lang="en-US" sz="4000" b="1" dirty="0">
                <a:latin typeface="Preeti" pitchFamily="2" charset="0"/>
              </a:rPr>
              <a:t> </a:t>
            </a:r>
            <a:r>
              <a:rPr lang="en-US" sz="4000" b="1" dirty="0" err="1">
                <a:latin typeface="Preeti" pitchFamily="2" charset="0"/>
              </a:rPr>
              <a:t>lbg</a:t>
            </a:r>
            <a:r>
              <a:rPr lang="en-US" sz="4000" b="1" dirty="0">
                <a:latin typeface="Preeti" pitchFamily="2" charset="0"/>
              </a:rPr>
              <a:t>' </a:t>
            </a:r>
            <a:r>
              <a:rPr lang="en-US" sz="4000" b="1" dirty="0" err="1">
                <a:latin typeface="Preeti" pitchFamily="2" charset="0"/>
              </a:rPr>
              <a:t>eGg</a:t>
            </a:r>
            <a:r>
              <a:rPr lang="en-US" sz="4000" b="1" dirty="0">
                <a:latin typeface="Preeti" pitchFamily="2" charset="0"/>
              </a:rPr>
              <a:t>] </a:t>
            </a:r>
            <a:r>
              <a:rPr lang="en-US" sz="4000" b="1" dirty="0" err="1">
                <a:latin typeface="Preeti" pitchFamily="2" charset="0"/>
              </a:rPr>
              <a:t>cfb</a:t>
            </a:r>
            <a:r>
              <a:rPr lang="en-US" sz="4000" b="1" dirty="0">
                <a:latin typeface="Preeti" pitchFamily="2" charset="0"/>
              </a:rPr>
              <a:t>]z u5{ .</a:t>
            </a:r>
            <a:endParaRPr lang="en-US" sz="4000" b="1" dirty="0"/>
          </a:p>
        </p:txBody>
      </p:sp>
      <p:pic>
        <p:nvPicPr>
          <p:cNvPr id="8" name="Content Placeholder 3" descr="RTI-right-to-know-580x33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38098" y="1966625"/>
            <a:ext cx="5315804" cy="4069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17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8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7620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err="1">
                <a:latin typeface="Preeti" pitchFamily="2" charset="0"/>
              </a:rPr>
              <a:t>cfof</a:t>
            </a:r>
            <a:r>
              <a:rPr lang="en-US" sz="4000" b="1" dirty="0">
                <a:latin typeface="Preeti" pitchFamily="2" charset="0"/>
              </a:rPr>
              <a:t>]</a:t>
            </a:r>
            <a:r>
              <a:rPr lang="en-US" sz="4000" b="1" dirty="0" err="1">
                <a:latin typeface="Preeti" pitchFamily="2" charset="0"/>
              </a:rPr>
              <a:t>usf</a:t>
            </a:r>
            <a:r>
              <a:rPr lang="en-US" sz="4000" b="1" dirty="0">
                <a:latin typeface="Preeti" pitchFamily="2" charset="0"/>
              </a:rPr>
              <a:t>] </a:t>
            </a:r>
            <a:r>
              <a:rPr lang="en-US" sz="4000" b="1" dirty="0" err="1">
                <a:latin typeface="Preeti" pitchFamily="2" charset="0"/>
              </a:rPr>
              <a:t>cfb</a:t>
            </a:r>
            <a:r>
              <a:rPr lang="en-US" sz="4000" b="1" dirty="0">
                <a:latin typeface="Preeti" pitchFamily="2" charset="0"/>
              </a:rPr>
              <a:t>]z </a:t>
            </a:r>
            <a:r>
              <a:rPr lang="en-US" sz="4000" b="1" dirty="0" err="1">
                <a:latin typeface="Preeti" pitchFamily="2" charset="0"/>
              </a:rPr>
              <a:t>kfngdf</a:t>
            </a:r>
            <a:r>
              <a:rPr lang="en-US" sz="4000" b="1" dirty="0">
                <a:latin typeface="Preeti" pitchFamily="2" charset="0"/>
              </a:rPr>
              <a:t> c6]/L </a:t>
            </a:r>
            <a:r>
              <a:rPr lang="en-US" sz="4000" b="1" dirty="0" err="1">
                <a:latin typeface="Preeti" pitchFamily="2" charset="0"/>
              </a:rPr>
              <a:t>ug</a:t>
            </a:r>
            <a:r>
              <a:rPr lang="en-US" sz="4000" b="1" dirty="0">
                <a:latin typeface="Preeti" pitchFamily="2" charset="0"/>
              </a:rPr>
              <a:t>]{</a:t>
            </a:r>
            <a:r>
              <a:rPr lang="en-US" sz="4000" b="1" dirty="0" err="1">
                <a:latin typeface="Preeti" pitchFamily="2" charset="0"/>
              </a:rPr>
              <a:t>nfO</a:t>
            </a:r>
            <a:r>
              <a:rPr lang="en-US" sz="4000" b="1" dirty="0">
                <a:latin typeface="Preeti" pitchFamily="2" charset="0"/>
              </a:rPr>
              <a:t>{ </a:t>
            </a:r>
            <a:r>
              <a:rPr lang="en-US" sz="4000" b="1" dirty="0" err="1">
                <a:latin typeface="Preeti" pitchFamily="2" charset="0"/>
              </a:rPr>
              <a:t>cfof</a:t>
            </a:r>
            <a:r>
              <a:rPr lang="en-US" sz="4000" b="1" dirty="0">
                <a:latin typeface="Preeti" pitchFamily="2" charset="0"/>
              </a:rPr>
              <a:t>]un] b08 u5{ . </a:t>
            </a:r>
            <a:endParaRPr lang="en-US" sz="4000" b="1" dirty="0"/>
          </a:p>
        </p:txBody>
      </p:sp>
      <p:pic>
        <p:nvPicPr>
          <p:cNvPr id="6" name="Content Placeholder 3" descr="RTI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7400" y="1219200"/>
            <a:ext cx="8229600" cy="53310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18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81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24000" y="2"/>
            <a:ext cx="9144000" cy="649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63550" algn="ctr">
              <a:buNone/>
              <a:tabLst>
                <a:tab pos="457200" algn="l"/>
              </a:tabLst>
            </a:pPr>
            <a:endParaRPr lang="en-US" sz="3600" dirty="0">
              <a:latin typeface="Preeti" pitchFamily="2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z="1600">
                <a:latin typeface="HIMALAYA TT FONT" panose="040B0500000000000000" pitchFamily="82" charset="0"/>
              </a:rPr>
              <a:pPr/>
              <a:t>19</a:t>
            </a:fld>
            <a:endParaRPr lang="en-US" dirty="0">
              <a:latin typeface="HIMALAYA TT FONT" panose="040B0500000000000000" pitchFamily="82" charset="0"/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1524000" y="2"/>
          <a:ext cx="914400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01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u="sng" dirty="0">
              <a:latin typeface="Preeti" pitchFamily="2" charset="0"/>
            </a:endParaRPr>
          </a:p>
          <a:p>
            <a:pPr marL="0" indent="0" algn="ctr">
              <a:buNone/>
            </a:pPr>
            <a:endParaRPr lang="en-US" sz="3600" b="1" dirty="0">
              <a:latin typeface="Preeti" pitchFamily="2" charset="0"/>
            </a:endParaRPr>
          </a:p>
          <a:p>
            <a:pPr marL="0" indent="0" algn="ctr">
              <a:buNone/>
            </a:pPr>
            <a:endParaRPr lang="en-US" sz="3600" b="1" dirty="0">
              <a:latin typeface="Preeti" pitchFamily="2" charset="0"/>
            </a:endParaRPr>
          </a:p>
          <a:p>
            <a:pPr marL="0" indent="0" algn="ctr">
              <a:buNone/>
            </a:pPr>
            <a:r>
              <a:rPr lang="en-US" sz="6000" b="1" dirty="0" smtClean="0">
                <a:latin typeface="Preeti" pitchFamily="2" charset="0"/>
              </a:rPr>
              <a:t>;"</a:t>
            </a:r>
            <a:r>
              <a:rPr lang="en-US" sz="6000" b="1" dirty="0" err="1" smtClean="0">
                <a:latin typeface="Preeti" pitchFamily="2" charset="0"/>
              </a:rPr>
              <a:t>rgfsf</a:t>
            </a:r>
            <a:r>
              <a:rPr lang="en-US" sz="6000" b="1" smtClean="0">
                <a:latin typeface="Preeti" pitchFamily="2" charset="0"/>
              </a:rPr>
              <a:t>] xssf] ;fdfGo hfgsf/L</a:t>
            </a:r>
            <a:endParaRPr lang="en-US" sz="3600" dirty="0">
              <a:latin typeface="Preeti" pitchFamily="2" charset="0"/>
            </a:endParaRPr>
          </a:p>
          <a:p>
            <a:pPr marL="914400" indent="-508000" algn="ctr">
              <a:buClr>
                <a:schemeClr val="tx1"/>
              </a:buClr>
              <a:buNone/>
              <a:tabLst>
                <a:tab pos="914400" algn="l"/>
              </a:tabLst>
            </a:pP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Basic Knowledge of Right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to Information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6248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</p:spPr>
        <p:txBody>
          <a:bodyPr/>
          <a:lstStyle/>
          <a:p>
            <a:pPr algn="ctr"/>
            <a:r>
              <a:rPr lang="en-US" b="1" dirty="0" smtClean="0">
                <a:latin typeface="Preeti" pitchFamily="2" charset="0"/>
              </a:rPr>
              <a:t>;"</a:t>
            </a:r>
            <a:r>
              <a:rPr lang="en-US" b="1" dirty="0" err="1" smtClean="0">
                <a:latin typeface="Preeti" pitchFamily="2" charset="0"/>
              </a:rPr>
              <a:t>rgfsf</a:t>
            </a:r>
            <a:r>
              <a:rPr lang="en-US" b="1" dirty="0" smtClean="0">
                <a:latin typeface="Preeti" pitchFamily="2" charset="0"/>
              </a:rPr>
              <a:t>] </a:t>
            </a:r>
            <a:r>
              <a:rPr lang="en-US" b="1" dirty="0" err="1" smtClean="0">
                <a:latin typeface="Preeti" pitchFamily="2" charset="0"/>
              </a:rPr>
              <a:t>sfg"gdf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ckjfbsf</a:t>
            </a:r>
            <a:r>
              <a:rPr lang="en-US" b="1" dirty="0" smtClean="0">
                <a:latin typeface="Preeti" pitchFamily="2" charset="0"/>
              </a:rPr>
              <a:t>] l;4fGt 5 .</a:t>
            </a:r>
            <a:endParaRPr lang="en-US" b="1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26512"/>
            <a:ext cx="8534400" cy="56314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20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24000" y="2"/>
            <a:ext cx="9144000" cy="649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63550" algn="ctr">
              <a:buNone/>
              <a:tabLst>
                <a:tab pos="457200" algn="l"/>
              </a:tabLst>
            </a:pPr>
            <a:endParaRPr lang="en-US" sz="3600" dirty="0">
              <a:latin typeface="Preeti" pitchFamily="2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z="1600">
                <a:latin typeface="HIMALAYA TT FONT" panose="040B0500000000000000" pitchFamily="82" charset="0"/>
              </a:rPr>
              <a:pPr/>
              <a:t>21</a:t>
            </a:fld>
            <a:endParaRPr lang="en-US" dirty="0">
              <a:latin typeface="HIMALAYA TT FONT" panose="040B0500000000000000" pitchFamily="82" charset="0"/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1524000" y="2"/>
          <a:ext cx="914400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685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algn="ctr"/>
            <a:r>
              <a:rPr lang="en-US" b="1" dirty="0" err="1" smtClean="0">
                <a:latin typeface="Preeti" pitchFamily="2" charset="0"/>
              </a:rPr>
              <a:t>gful</a:t>
            </a:r>
            <a:r>
              <a:rPr lang="en-US" b="1" dirty="0" smtClean="0">
                <a:latin typeface="Preeti" pitchFamily="2" charset="0"/>
              </a:rPr>
              <a:t>/s;+u </a:t>
            </a:r>
            <a:r>
              <a:rPr lang="en-US" b="1" dirty="0" err="1" smtClean="0">
                <a:latin typeface="Preeti" pitchFamily="2" charset="0"/>
              </a:rPr>
              <a:t>lagozLntfk"a</a:t>
            </a:r>
            <a:r>
              <a:rPr lang="en-US" b="1" dirty="0" smtClean="0">
                <a:latin typeface="Preeti" pitchFamily="2" charset="0"/>
              </a:rPr>
              <a:t>{s k|:</a:t>
            </a:r>
            <a:r>
              <a:rPr lang="en-US" b="1" dirty="0" err="1" smtClean="0">
                <a:latin typeface="Preeti" pitchFamily="2" charset="0"/>
              </a:rPr>
              <a:t>t't</a:t>
            </a:r>
            <a:r>
              <a:rPr lang="en-US" b="1" dirty="0" smtClean="0">
                <a:latin typeface="Preeti" pitchFamily="2" charset="0"/>
              </a:rPr>
              <a:t> x'g'k5{ .</a:t>
            </a:r>
            <a:endParaRPr lang="en-US" b="1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57907"/>
            <a:ext cx="7391400" cy="568677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22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8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2"/>
            <a:ext cx="9144000" cy="1325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;"</a:t>
            </a: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rgfsf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</a:t>
            </a: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xs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s:tf] </a:t>
            </a: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xs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</a:t>
            </a: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xf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&lt;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z="1600">
                <a:latin typeface="HIMALAYA TT FONT" panose="040B0500000000000000" pitchFamily="82" charset="0"/>
              </a:rPr>
              <a:pPr/>
              <a:t>23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1524000" y="1190173"/>
          <a:ext cx="9144000" cy="4905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996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6412"/>
          </a:xfrm>
        </p:spPr>
        <p:txBody>
          <a:bodyPr/>
          <a:lstStyle/>
          <a:p>
            <a:pPr algn="ctr"/>
            <a:r>
              <a:rPr lang="en-US" sz="4000" b="1" dirty="0" err="1">
                <a:latin typeface="Preeti" pitchFamily="2" charset="0"/>
              </a:rPr>
              <a:t>hgtfn</a:t>
            </a:r>
            <a:r>
              <a:rPr lang="en-US" sz="4000" b="1" dirty="0">
                <a:latin typeface="Preeti" pitchFamily="2" charset="0"/>
              </a:rPr>
              <a:t>] ;"</a:t>
            </a:r>
            <a:r>
              <a:rPr lang="en-US" sz="4000" b="1" dirty="0" err="1">
                <a:latin typeface="Preeti" pitchFamily="2" charset="0"/>
              </a:rPr>
              <a:t>rgfsf</a:t>
            </a:r>
            <a:r>
              <a:rPr lang="en-US" sz="4000" b="1" dirty="0">
                <a:latin typeface="Preeti" pitchFamily="2" charset="0"/>
              </a:rPr>
              <a:t>] </a:t>
            </a:r>
            <a:r>
              <a:rPr lang="en-US" sz="4000" b="1" dirty="0" err="1">
                <a:latin typeface="Preeti" pitchFamily="2" charset="0"/>
              </a:rPr>
              <a:t>xs</a:t>
            </a:r>
            <a:r>
              <a:rPr lang="en-US" sz="4000" b="1" dirty="0">
                <a:latin typeface="Preeti" pitchFamily="2" charset="0"/>
              </a:rPr>
              <a:t> </a:t>
            </a:r>
            <a:r>
              <a:rPr lang="en-US" sz="4000" b="1" dirty="0" err="1">
                <a:latin typeface="Preeti" pitchFamily="2" charset="0"/>
              </a:rPr>
              <a:t>dfkm</a:t>
            </a:r>
            <a:r>
              <a:rPr lang="en-US" sz="4000" b="1" dirty="0">
                <a:latin typeface="Preeti" pitchFamily="2" charset="0"/>
              </a:rPr>
              <a:t>{t ;'</a:t>
            </a:r>
            <a:r>
              <a:rPr lang="en-US" sz="4000" b="1" dirty="0" err="1">
                <a:latin typeface="Preeti" pitchFamily="2" charset="0"/>
              </a:rPr>
              <a:t>zf;gsf</a:t>
            </a:r>
            <a:r>
              <a:rPr lang="en-US" sz="4000" b="1" dirty="0">
                <a:latin typeface="Preeti" pitchFamily="2" charset="0"/>
              </a:rPr>
              <a:t>] </a:t>
            </a:r>
            <a:r>
              <a:rPr lang="en-US" sz="4000" b="1" dirty="0" err="1">
                <a:latin typeface="Preeti" pitchFamily="2" charset="0"/>
              </a:rPr>
              <a:t>cg'e"lt</a:t>
            </a:r>
            <a:r>
              <a:rPr lang="en-US" sz="4000" b="1" dirty="0">
                <a:latin typeface="Preeti" pitchFamily="2" charset="0"/>
              </a:rPr>
              <a:t> u5{g\ .</a:t>
            </a:r>
            <a:endParaRPr lang="en-US" sz="4000" b="1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770" y="1146250"/>
            <a:ext cx="6646460" cy="53307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24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8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840481"/>
          </a:xfrm>
        </p:spPr>
        <p:txBody>
          <a:bodyPr/>
          <a:lstStyle/>
          <a:p>
            <a:pPr algn="ctr"/>
            <a:r>
              <a:rPr lang="en-US" sz="3600" b="1" dirty="0">
                <a:latin typeface="Preeti" pitchFamily="2" charset="0"/>
              </a:rPr>
              <a:t>;"</a:t>
            </a:r>
            <a:r>
              <a:rPr lang="en-US" sz="3600" b="1" dirty="0" err="1">
                <a:latin typeface="Preeti" pitchFamily="2" charset="0"/>
              </a:rPr>
              <a:t>rgf</a:t>
            </a:r>
            <a:r>
              <a:rPr lang="en-US" sz="3600" b="1" dirty="0">
                <a:latin typeface="Preeti" pitchFamily="2" charset="0"/>
              </a:rPr>
              <a:t> </a:t>
            </a:r>
            <a:r>
              <a:rPr lang="en-US" sz="3600" b="1" dirty="0" err="1">
                <a:latin typeface="Preeti" pitchFamily="2" charset="0"/>
              </a:rPr>
              <a:t>df+ustf</a:t>
            </a:r>
            <a:r>
              <a:rPr lang="en-US" sz="3600" b="1" dirty="0">
                <a:latin typeface="Preeti" pitchFamily="2" charset="0"/>
              </a:rPr>
              <a:t>{n] x]bf{ x]b}{ ;"</a:t>
            </a:r>
            <a:r>
              <a:rPr lang="en-US" sz="3600" b="1" dirty="0" err="1">
                <a:latin typeface="Preeti" pitchFamily="2" charset="0"/>
              </a:rPr>
              <a:t>rgf</a:t>
            </a:r>
            <a:r>
              <a:rPr lang="en-US" sz="3600" b="1" dirty="0">
                <a:latin typeface="Preeti" pitchFamily="2" charset="0"/>
              </a:rPr>
              <a:t> </a:t>
            </a:r>
            <a:r>
              <a:rPr lang="en-US" sz="3600" b="1" dirty="0" err="1">
                <a:latin typeface="Preeti" pitchFamily="2" charset="0"/>
              </a:rPr>
              <a:t>kfpg</a:t>
            </a:r>
            <a:r>
              <a:rPr lang="en-US" sz="3600" b="1" dirty="0">
                <a:latin typeface="Preeti" pitchFamily="2" charset="0"/>
              </a:rPr>
              <a:t>' </a:t>
            </a:r>
            <a:r>
              <a:rPr lang="en-US" sz="3600" b="1" dirty="0" err="1">
                <a:latin typeface="Preeti" pitchFamily="2" charset="0"/>
              </a:rPr>
              <a:t>cfbz</a:t>
            </a:r>
            <a:r>
              <a:rPr lang="en-US" sz="3600" b="1" dirty="0">
                <a:latin typeface="Preeti" pitchFamily="2" charset="0"/>
              </a:rPr>
              <a:t>{ </a:t>
            </a:r>
            <a:r>
              <a:rPr lang="en-US" sz="3600" b="1" dirty="0" err="1">
                <a:latin typeface="Preeti" pitchFamily="2" charset="0"/>
              </a:rPr>
              <a:t>ca:yf</a:t>
            </a:r>
            <a:r>
              <a:rPr lang="en-US" sz="3600" b="1" dirty="0">
                <a:latin typeface="Preeti" pitchFamily="2" charset="0"/>
              </a:rPr>
              <a:t> </a:t>
            </a:r>
            <a:r>
              <a:rPr lang="en-US" sz="3600" b="1" dirty="0" err="1">
                <a:latin typeface="Preeti" pitchFamily="2" charset="0"/>
              </a:rPr>
              <a:t>xf</a:t>
            </a:r>
            <a:r>
              <a:rPr lang="en-US" sz="3600" b="1" dirty="0">
                <a:latin typeface="Preeti" pitchFamily="2" charset="0"/>
              </a:rPr>
              <a:t>] . </a:t>
            </a:r>
            <a:endParaRPr lang="en-US" sz="3600" b="1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43000"/>
            <a:ext cx="7696200" cy="527595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25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Preeti" pitchFamily="2" charset="0"/>
              </a:rPr>
              <a:t>;"</a:t>
            </a:r>
            <a:r>
              <a:rPr lang="en-US" sz="4800" b="1" dirty="0" err="1">
                <a:latin typeface="Preeti" pitchFamily="2" charset="0"/>
              </a:rPr>
              <a:t>rgfsf</a:t>
            </a:r>
            <a:r>
              <a:rPr lang="en-US" sz="4800" b="1" dirty="0">
                <a:latin typeface="Preeti" pitchFamily="2" charset="0"/>
              </a:rPr>
              <a:t>] k|afxaf6 </a:t>
            </a:r>
            <a:r>
              <a:rPr lang="en-US" sz="4800" b="1" dirty="0" err="1">
                <a:latin typeface="Preeti" pitchFamily="2" charset="0"/>
              </a:rPr>
              <a:t>hgtfsf</a:t>
            </a:r>
            <a:r>
              <a:rPr lang="en-US" sz="4800" b="1" dirty="0">
                <a:latin typeface="Preeti" pitchFamily="2" charset="0"/>
              </a:rPr>
              <a:t>] </a:t>
            </a:r>
            <a:r>
              <a:rPr lang="en-US" sz="4800" b="1" dirty="0" err="1">
                <a:latin typeface="Preeti" pitchFamily="2" charset="0"/>
              </a:rPr>
              <a:t>hohosf</a:t>
            </a:r>
            <a:r>
              <a:rPr lang="en-US" sz="4800" b="1" dirty="0">
                <a:latin typeface="Preeti" pitchFamily="2" charset="0"/>
              </a:rPr>
              <a:t>/ </a:t>
            </a:r>
            <a:r>
              <a:rPr lang="en-US" sz="4800" b="1" dirty="0" err="1">
                <a:latin typeface="Preeti" pitchFamily="2" charset="0"/>
              </a:rPr>
              <a:t>kfO</a:t>
            </a:r>
            <a:r>
              <a:rPr lang="en-US" sz="4800" b="1" dirty="0">
                <a:latin typeface="Preeti" pitchFamily="2" charset="0"/>
              </a:rPr>
              <a:t>{G5 .</a:t>
            </a:r>
            <a:endParaRPr lang="en-US" sz="4800" b="1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36887"/>
            <a:ext cx="8153400" cy="57288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26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0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6412"/>
          </a:xfrm>
        </p:spPr>
        <p:txBody>
          <a:bodyPr/>
          <a:lstStyle/>
          <a:p>
            <a:pPr algn="ctr"/>
            <a:r>
              <a:rPr lang="en-US" b="1" dirty="0" smtClean="0">
                <a:latin typeface="Preeti" pitchFamily="2" charset="0"/>
              </a:rPr>
              <a:t>;"</a:t>
            </a:r>
            <a:r>
              <a:rPr lang="en-US" b="1" dirty="0" err="1" smtClean="0">
                <a:latin typeface="Preeti" pitchFamily="2" charset="0"/>
              </a:rPr>
              <a:t>rgfsf</a:t>
            </a:r>
            <a:r>
              <a:rPr lang="en-US" b="1" dirty="0" smtClean="0">
                <a:latin typeface="Preeti" pitchFamily="2" charset="0"/>
              </a:rPr>
              <a:t>] </a:t>
            </a:r>
            <a:r>
              <a:rPr lang="en-US" b="1" dirty="0" err="1" smtClean="0">
                <a:latin typeface="Preeti" pitchFamily="2" charset="0"/>
              </a:rPr>
              <a:t>xs?kL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hn</a:t>
            </a:r>
            <a:r>
              <a:rPr lang="en-US" b="1" dirty="0" smtClean="0">
                <a:latin typeface="Preeti" pitchFamily="2" charset="0"/>
              </a:rPr>
              <a:t> l;+</a:t>
            </a:r>
            <a:r>
              <a:rPr lang="en-US" b="1" dirty="0" err="1" smtClean="0">
                <a:latin typeface="Preeti" pitchFamily="2" charset="0"/>
              </a:rPr>
              <a:t>rgn</a:t>
            </a:r>
            <a:r>
              <a:rPr lang="en-US" b="1" dirty="0" smtClean="0">
                <a:latin typeface="Preeti" pitchFamily="2" charset="0"/>
              </a:rPr>
              <a:t>] </a:t>
            </a:r>
            <a:r>
              <a:rPr lang="en-US" b="1" dirty="0" err="1" smtClean="0">
                <a:latin typeface="Preeti" pitchFamily="2" charset="0"/>
              </a:rPr>
              <a:t>la?jf</a:t>
            </a:r>
            <a:r>
              <a:rPr lang="en-US" b="1" dirty="0" smtClean="0">
                <a:latin typeface="Preeti" pitchFamily="2" charset="0"/>
              </a:rPr>
              <a:t> ;</a:t>
            </a:r>
            <a:r>
              <a:rPr lang="en-US" b="1" dirty="0" err="1" smtClean="0">
                <a:latin typeface="Preeti" pitchFamily="2" charset="0"/>
              </a:rPr>
              <a:t>lk</a:t>
            </a:r>
            <a:r>
              <a:rPr lang="en-US" b="1" dirty="0" smtClean="0">
                <a:latin typeface="Preeti" pitchFamily="2" charset="0"/>
              </a:rPr>
              <a:t>{G5 .</a:t>
            </a:r>
            <a:endParaRPr lang="en-US" b="1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7250"/>
            <a:ext cx="8305800" cy="52721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27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7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6412"/>
          </a:xfrm>
        </p:spPr>
        <p:txBody>
          <a:bodyPr/>
          <a:lstStyle/>
          <a:p>
            <a:pPr algn="ctr"/>
            <a:r>
              <a:rPr lang="en-US" sz="4000" b="1" dirty="0">
                <a:latin typeface="Preeti" pitchFamily="2" charset="0"/>
              </a:rPr>
              <a:t>;"</a:t>
            </a:r>
            <a:r>
              <a:rPr lang="en-US" sz="4000" b="1" dirty="0" err="1">
                <a:latin typeface="Preeti" pitchFamily="2" charset="0"/>
              </a:rPr>
              <a:t>rgf</a:t>
            </a:r>
            <a:r>
              <a:rPr lang="en-US" sz="4000" b="1" dirty="0">
                <a:latin typeface="Preeti" pitchFamily="2" charset="0"/>
              </a:rPr>
              <a:t> </a:t>
            </a:r>
            <a:r>
              <a:rPr lang="en-US" sz="4000" b="1" dirty="0" err="1">
                <a:latin typeface="Preeti" pitchFamily="2" charset="0"/>
              </a:rPr>
              <a:t>gful</a:t>
            </a:r>
            <a:r>
              <a:rPr lang="en-US" sz="4000" b="1" dirty="0">
                <a:latin typeface="Preeti" pitchFamily="2" charset="0"/>
              </a:rPr>
              <a:t>/</a:t>
            </a:r>
            <a:r>
              <a:rPr lang="en-US" sz="4000" b="1" dirty="0" err="1">
                <a:latin typeface="Preeti" pitchFamily="2" charset="0"/>
              </a:rPr>
              <a:t>ssf</a:t>
            </a:r>
            <a:r>
              <a:rPr lang="en-US" sz="4000" b="1" dirty="0">
                <a:latin typeface="Preeti" pitchFamily="2" charset="0"/>
              </a:rPr>
              <a:t>] </a:t>
            </a:r>
            <a:r>
              <a:rPr lang="en-US" sz="4000" b="1" dirty="0" err="1">
                <a:latin typeface="Preeti" pitchFamily="2" charset="0"/>
              </a:rPr>
              <a:t>clwsf</a:t>
            </a:r>
            <a:r>
              <a:rPr lang="en-US" sz="4000" b="1" dirty="0">
                <a:latin typeface="Preeti" pitchFamily="2" charset="0"/>
              </a:rPr>
              <a:t>/ M ;'</a:t>
            </a:r>
            <a:r>
              <a:rPr lang="en-US" sz="4000" b="1" dirty="0" err="1">
                <a:latin typeface="Preeti" pitchFamily="2" charset="0"/>
              </a:rPr>
              <a:t>zf;g</a:t>
            </a:r>
            <a:r>
              <a:rPr lang="en-US" sz="4000" b="1" dirty="0">
                <a:latin typeface="Preeti" pitchFamily="2" charset="0"/>
              </a:rPr>
              <a:t> / </a:t>
            </a:r>
            <a:r>
              <a:rPr lang="en-US" sz="4000" b="1" dirty="0" err="1">
                <a:latin typeface="Preeti" pitchFamily="2" charset="0"/>
              </a:rPr>
              <a:t>ljsf;sf</a:t>
            </a:r>
            <a:r>
              <a:rPr lang="en-US" sz="4000" b="1" dirty="0">
                <a:latin typeface="Preeti" pitchFamily="2" charset="0"/>
              </a:rPr>
              <a:t>] </a:t>
            </a:r>
            <a:r>
              <a:rPr lang="en-US" sz="4000" b="1" dirty="0" err="1">
                <a:latin typeface="Preeti" pitchFamily="2" charset="0"/>
              </a:rPr>
              <a:t>cfwf</a:t>
            </a:r>
            <a:r>
              <a:rPr lang="en-US" sz="4000" b="1" dirty="0">
                <a:latin typeface="Preeti" pitchFamily="2" charset="0"/>
              </a:rPr>
              <a:t>/</a:t>
            </a:r>
            <a:endParaRPr lang="en-US" sz="4000" b="1" dirty="0"/>
          </a:p>
        </p:txBody>
      </p:sp>
      <p:pic>
        <p:nvPicPr>
          <p:cNvPr id="7" name="Content Placeholder 3" descr="Born-on-this-day-8-years-ago-the-Right-to-Information-Act-has-been-a-game-changer-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7400" y="1144363"/>
            <a:ext cx="8153400" cy="57138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28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2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971707"/>
          </a:xfrm>
        </p:spPr>
        <p:txBody>
          <a:bodyPr/>
          <a:lstStyle/>
          <a:p>
            <a:pPr algn="ctr"/>
            <a:r>
              <a:rPr lang="en-US" b="1" dirty="0" err="1" smtClean="0">
                <a:latin typeface="Preeti" pitchFamily="2" charset="0"/>
              </a:rPr>
              <a:t>af:tljs</a:t>
            </a:r>
            <a:r>
              <a:rPr lang="en-US" b="1" dirty="0" smtClean="0">
                <a:latin typeface="Preeti" pitchFamily="2" charset="0"/>
              </a:rPr>
              <a:t> ;"</a:t>
            </a:r>
            <a:r>
              <a:rPr lang="en-US" b="1" dirty="0" err="1" smtClean="0">
                <a:latin typeface="Preeti" pitchFamily="2" charset="0"/>
              </a:rPr>
              <a:t>rgf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lbg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ws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dfGg</a:t>
            </a:r>
            <a:r>
              <a:rPr lang="en-US" b="1" dirty="0" smtClean="0">
                <a:latin typeface="Preeti" pitchFamily="2" charset="0"/>
              </a:rPr>
              <a:t>' kb}{g .</a:t>
            </a:r>
            <a:endParaRPr lang="en-US" b="1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08232"/>
            <a:ext cx="7848600" cy="57497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29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5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-685800"/>
            <a:ext cx="9144000" cy="2514600"/>
          </a:xfrm>
        </p:spPr>
        <p:txBody>
          <a:bodyPr/>
          <a:lstStyle/>
          <a:p>
            <a:pPr algn="ctr"/>
            <a:r>
              <a:rPr lang="en-US" sz="4000" b="1" dirty="0">
                <a:latin typeface="Preeti" pitchFamily="2" charset="0"/>
              </a:rPr>
              <a:t>;"</a:t>
            </a:r>
            <a:r>
              <a:rPr lang="en-US" sz="4000" b="1" dirty="0" err="1">
                <a:latin typeface="Preeti" pitchFamily="2" charset="0"/>
              </a:rPr>
              <a:t>rgfsf</a:t>
            </a:r>
            <a:r>
              <a:rPr lang="en-US" sz="4000" b="1" dirty="0">
                <a:latin typeface="Preeti" pitchFamily="2" charset="0"/>
              </a:rPr>
              <a:t>] </a:t>
            </a:r>
            <a:r>
              <a:rPr lang="en-US" sz="4000" b="1" dirty="0" err="1">
                <a:latin typeface="Preeti" pitchFamily="2" charset="0"/>
              </a:rPr>
              <a:t>clwsf</a:t>
            </a:r>
            <a:r>
              <a:rPr lang="en-US" sz="4000" b="1" dirty="0">
                <a:latin typeface="Preeti" pitchFamily="2" charset="0"/>
              </a:rPr>
              <a:t>/ </a:t>
            </a:r>
            <a:r>
              <a:rPr lang="en-US" sz="4000" b="1" dirty="0" err="1">
                <a:latin typeface="Preeti" pitchFamily="2" charset="0"/>
              </a:rPr>
              <a:t>eg</a:t>
            </a:r>
            <a:r>
              <a:rPr lang="en-US" sz="4000" b="1" dirty="0">
                <a:latin typeface="Preeti" pitchFamily="2" charset="0"/>
              </a:rPr>
              <a:t>]</a:t>
            </a:r>
            <a:r>
              <a:rPr lang="en-US" sz="4000" b="1" dirty="0" err="1">
                <a:latin typeface="Preeti" pitchFamily="2" charset="0"/>
              </a:rPr>
              <a:t>sf</a:t>
            </a:r>
            <a:r>
              <a:rPr lang="en-US" sz="4000" b="1" dirty="0">
                <a:latin typeface="Preeti" pitchFamily="2" charset="0"/>
              </a:rPr>
              <a:t>] ;</a:t>
            </a:r>
            <a:r>
              <a:rPr lang="en-US" sz="4000" b="1" dirty="0" err="1">
                <a:latin typeface="Preeti" pitchFamily="2" charset="0"/>
              </a:rPr>
              <a:t>fa</a:t>
            </a:r>
            <a:r>
              <a:rPr lang="en-US" sz="4000" b="1" dirty="0">
                <a:latin typeface="Preeti" pitchFamily="2" charset="0"/>
              </a:rPr>
              <a:t>{</a:t>
            </a:r>
            <a:r>
              <a:rPr lang="en-US" sz="4000" b="1" dirty="0" err="1">
                <a:latin typeface="Preeti" pitchFamily="2" charset="0"/>
              </a:rPr>
              <a:t>hlgs</a:t>
            </a:r>
            <a:r>
              <a:rPr lang="en-US" sz="4000" b="1" dirty="0">
                <a:latin typeface="Preeti" pitchFamily="2" charset="0"/>
              </a:rPr>
              <a:t> </a:t>
            </a:r>
            <a:r>
              <a:rPr lang="en-US" sz="4000" b="1" dirty="0" err="1">
                <a:latin typeface="Preeti" pitchFamily="2" charset="0"/>
              </a:rPr>
              <a:t>lgsfosf</a:t>
            </a:r>
            <a:r>
              <a:rPr lang="en-US" sz="4000" b="1" dirty="0">
                <a:latin typeface="Preeti" pitchFamily="2" charset="0"/>
              </a:rPr>
              <a:t> </a:t>
            </a:r>
            <a:r>
              <a:rPr lang="en-US" sz="4000" b="1" dirty="0" err="1">
                <a:latin typeface="Preeti" pitchFamily="2" charset="0"/>
              </a:rPr>
              <a:t>ultlalwnfO</a:t>
            </a:r>
            <a:r>
              <a:rPr lang="en-US" sz="4000" b="1" dirty="0">
                <a:latin typeface="Preeti" pitchFamily="2" charset="0"/>
              </a:rPr>
              <a:t>{ </a:t>
            </a:r>
            <a:r>
              <a:rPr lang="en-US" sz="4000" b="1" dirty="0" err="1">
                <a:latin typeface="Preeti" pitchFamily="2" charset="0"/>
              </a:rPr>
              <a:t>gful</a:t>
            </a:r>
            <a:r>
              <a:rPr lang="en-US" sz="4000" b="1" dirty="0">
                <a:latin typeface="Preeti" pitchFamily="2" charset="0"/>
              </a:rPr>
              <a:t>/</a:t>
            </a:r>
            <a:r>
              <a:rPr lang="en-US" sz="4000" b="1" dirty="0" err="1">
                <a:latin typeface="Preeti" pitchFamily="2" charset="0"/>
              </a:rPr>
              <a:t>sn</a:t>
            </a:r>
            <a:r>
              <a:rPr lang="en-US" sz="4000" b="1" dirty="0">
                <a:latin typeface="Preeti" pitchFamily="2" charset="0"/>
              </a:rPr>
              <a:t>] </a:t>
            </a:r>
            <a:r>
              <a:rPr lang="en-US" sz="4000" b="1" dirty="0" err="1">
                <a:latin typeface="Preeti" pitchFamily="2" charset="0"/>
              </a:rPr>
              <a:t>DoflUgkmfO</a:t>
            </a:r>
            <a:r>
              <a:rPr lang="en-US" sz="4000" b="1" dirty="0">
                <a:latin typeface="Preeti" pitchFamily="2" charset="0"/>
              </a:rPr>
              <a:t>{g </a:t>
            </a:r>
            <a:r>
              <a:rPr lang="en-US" sz="4000" b="1" dirty="0" err="1">
                <a:latin typeface="Preeti" pitchFamily="2" charset="0"/>
              </a:rPr>
              <a:t>Unf;n</a:t>
            </a:r>
            <a:r>
              <a:rPr lang="en-US" sz="4000" b="1" dirty="0">
                <a:latin typeface="Preeti" pitchFamily="2" charset="0"/>
              </a:rPr>
              <a:t>] x]g]{ </a:t>
            </a:r>
            <a:r>
              <a:rPr lang="en-US" sz="4000" b="1" dirty="0" err="1">
                <a:latin typeface="Preeti" pitchFamily="2" charset="0"/>
              </a:rPr>
              <a:t>lalw</a:t>
            </a:r>
            <a:r>
              <a:rPr lang="en-US" sz="4000" b="1" dirty="0">
                <a:latin typeface="Preeti" pitchFamily="2" charset="0"/>
              </a:rPr>
              <a:t> </a:t>
            </a:r>
            <a:r>
              <a:rPr lang="en-US" sz="4000" b="1" dirty="0" err="1">
                <a:latin typeface="Preeti" pitchFamily="2" charset="0"/>
              </a:rPr>
              <a:t>xf</a:t>
            </a:r>
            <a:r>
              <a:rPr lang="en-US" sz="4000" b="1" dirty="0">
                <a:latin typeface="Preeti" pitchFamily="2" charset="0"/>
              </a:rPr>
              <a:t>] . </a:t>
            </a:r>
            <a:endParaRPr lang="en-US" sz="4000" b="1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46" y="1600201"/>
            <a:ext cx="7714109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3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9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278394"/>
            <a:ext cx="7467600" cy="557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143000"/>
          </a:xfrm>
        </p:spPr>
        <p:txBody>
          <a:bodyPr/>
          <a:lstStyle/>
          <a:p>
            <a:pPr algn="ctr"/>
            <a:r>
              <a:rPr lang="en-US" sz="40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;"rgfsf] xs eg]sf] ;fj{hlgs sfo{sf] va/bf/L xf] .</a:t>
            </a:r>
            <a:endParaRPr 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6412"/>
          </a:xfrm>
        </p:spPr>
        <p:txBody>
          <a:bodyPr/>
          <a:lstStyle/>
          <a:p>
            <a:pPr algn="ctr"/>
            <a:r>
              <a:rPr lang="en-US" b="1" dirty="0" smtClean="0">
                <a:latin typeface="Preeti" pitchFamily="2" charset="0"/>
              </a:rPr>
              <a:t>;"</a:t>
            </a:r>
            <a:r>
              <a:rPr lang="en-US" b="1" dirty="0" err="1" smtClean="0">
                <a:latin typeface="Preeti" pitchFamily="2" charset="0"/>
              </a:rPr>
              <a:t>rgf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Joal:yt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x'g</a:t>
            </a:r>
            <a:r>
              <a:rPr lang="en-US" b="1" dirty="0" smtClean="0">
                <a:latin typeface="Preeti" pitchFamily="2" charset="0"/>
              </a:rPr>
              <a:t>} k5{ .</a:t>
            </a:r>
            <a:endParaRPr lang="en-US" b="1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66800"/>
            <a:ext cx="7143750" cy="5486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31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6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6412"/>
          </a:xfrm>
        </p:spPr>
        <p:txBody>
          <a:bodyPr/>
          <a:lstStyle/>
          <a:p>
            <a:pPr algn="ctr"/>
            <a:r>
              <a:rPr lang="en-US" b="1" dirty="0" smtClean="0">
                <a:latin typeface="Preeti" pitchFamily="2" charset="0"/>
              </a:rPr>
              <a:t>;"</a:t>
            </a:r>
            <a:r>
              <a:rPr lang="en-US" b="1" dirty="0" err="1" smtClean="0">
                <a:latin typeface="Preeti" pitchFamily="2" charset="0"/>
              </a:rPr>
              <a:t>rgf</a:t>
            </a:r>
            <a:r>
              <a:rPr lang="en-US" b="1" dirty="0" smtClean="0">
                <a:latin typeface="Preeti" pitchFamily="2" charset="0"/>
              </a:rPr>
              <a:t> b'?:t </a:t>
            </a:r>
            <a:r>
              <a:rPr lang="en-US" b="1" dirty="0" err="1" smtClean="0">
                <a:latin typeface="Preeti" pitchFamily="2" charset="0"/>
              </a:rPr>
              <a:t>eP</a:t>
            </a:r>
            <a:r>
              <a:rPr lang="en-US" b="1" dirty="0" smtClean="0">
                <a:latin typeface="Preeti" pitchFamily="2" charset="0"/>
              </a:rPr>
              <a:t> </a:t>
            </a:r>
            <a:r>
              <a:rPr lang="en-US" b="1" dirty="0" err="1" smtClean="0">
                <a:latin typeface="Preeti" pitchFamily="2" charset="0"/>
              </a:rPr>
              <a:t>lbg</a:t>
            </a:r>
            <a:r>
              <a:rPr lang="en-US" b="1" dirty="0" smtClean="0">
                <a:latin typeface="Preeti" pitchFamily="2" charset="0"/>
              </a:rPr>
              <a:t> ;lsG5 . </a:t>
            </a:r>
            <a:endParaRPr lang="en-US" b="1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43" y="1133737"/>
            <a:ext cx="6148317" cy="57351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32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6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6412"/>
          </a:xfrm>
        </p:spPr>
        <p:txBody>
          <a:bodyPr/>
          <a:lstStyle/>
          <a:p>
            <a:pPr algn="ctr"/>
            <a:r>
              <a:rPr lang="en-US" b="1" dirty="0" smtClean="0">
                <a:latin typeface="Preeti" pitchFamily="2" charset="0"/>
              </a:rPr>
              <a:t>cg]s ;"</a:t>
            </a:r>
            <a:r>
              <a:rPr lang="en-US" b="1" dirty="0" err="1" smtClean="0">
                <a:latin typeface="Preeti" pitchFamily="2" charset="0"/>
              </a:rPr>
              <a:t>rgf</a:t>
            </a:r>
            <a:r>
              <a:rPr lang="en-US" b="1" dirty="0" smtClean="0">
                <a:latin typeface="Preeti" pitchFamily="2" charset="0"/>
              </a:rPr>
              <a:t> M cg]s </a:t>
            </a:r>
            <a:r>
              <a:rPr lang="en-US" b="1" dirty="0" err="1" smtClean="0">
                <a:latin typeface="Preeti" pitchFamily="2" charset="0"/>
              </a:rPr>
              <a:t>gful</a:t>
            </a:r>
            <a:r>
              <a:rPr lang="en-US" b="1" dirty="0" smtClean="0">
                <a:latin typeface="Preeti" pitchFamily="2" charset="0"/>
              </a:rPr>
              <a:t>/</a:t>
            </a:r>
            <a:r>
              <a:rPr lang="en-US" b="1" dirty="0" err="1" smtClean="0">
                <a:latin typeface="Preeti" pitchFamily="2" charset="0"/>
              </a:rPr>
              <a:t>snfO</a:t>
            </a:r>
            <a:r>
              <a:rPr lang="en-US" b="1" dirty="0" smtClean="0">
                <a:latin typeface="Preeti" pitchFamily="2" charset="0"/>
              </a:rPr>
              <a:t>{ </a:t>
            </a:r>
            <a:r>
              <a:rPr lang="en-US" b="1" dirty="0" err="1" smtClean="0">
                <a:latin typeface="Preeti" pitchFamily="2" charset="0"/>
              </a:rPr>
              <a:t>lbg</a:t>
            </a:r>
            <a:r>
              <a:rPr lang="en-US" b="1" dirty="0" smtClean="0">
                <a:latin typeface="Preeti" pitchFamily="2" charset="0"/>
              </a:rPr>
              <a:t>' k5{ .</a:t>
            </a:r>
            <a:endParaRPr lang="en-US" b="1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83486"/>
            <a:ext cx="7924800" cy="54356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33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98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</a:t>
            </a:r>
            <a:r>
              <a:rPr lang="en-US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fa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{</a:t>
            </a:r>
            <a:r>
              <a:rPr lang="en-US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hlgs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</a:t>
            </a:r>
            <a:r>
              <a:rPr lang="en-US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rf;f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</a:t>
            </a:r>
            <a:r>
              <a:rPr lang="en-US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sf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;"</a:t>
            </a:r>
            <a:r>
              <a:rPr lang="en-US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rgf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 / ca;/ ;</a:t>
            </a:r>
            <a:r>
              <a:rPr lang="en-US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DaGwL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;"</a:t>
            </a:r>
            <a:r>
              <a:rPr lang="en-US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rgf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</a:t>
            </a:r>
            <a:r>
              <a:rPr lang="en-US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gful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/</a:t>
            </a:r>
            <a:r>
              <a:rPr lang="en-US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sn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</a:t>
            </a:r>
            <a:r>
              <a:rPr lang="en-US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rf+v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</a:t>
            </a:r>
            <a:r>
              <a:rPr lang="en-US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dfg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]/ </a:t>
            </a:r>
            <a:r>
              <a:rPr lang="en-US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cWoog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u5{g .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762000"/>
            <a:ext cx="7086601" cy="6096000"/>
          </a:xfrm>
        </p:spPr>
      </p:pic>
    </p:spTree>
    <p:extLst>
      <p:ext uri="{BB962C8B-B14F-4D97-AF65-F5344CB8AC3E}">
        <p14:creationId xmlns:p14="http://schemas.microsoft.com/office/powerpoint/2010/main" val="268155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0" y="2"/>
            <a:ext cx="9144000" cy="761999"/>
          </a:xfrm>
        </p:spPr>
        <p:txBody>
          <a:bodyPr>
            <a:normAutofit/>
          </a:bodyPr>
          <a:lstStyle/>
          <a:p>
            <a:pPr algn="ctr"/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;"</a:t>
            </a:r>
            <a:r>
              <a:rPr lang="en-US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rgfsf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</a:t>
            </a:r>
            <a:r>
              <a:rPr lang="en-US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xs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</a:t>
            </a:r>
            <a:r>
              <a:rPr lang="en-US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ljs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[</a:t>
            </a:r>
            <a:r>
              <a:rPr lang="en-US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ltsf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lj?4sf] </a:t>
            </a:r>
            <a:r>
              <a:rPr lang="en-US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cleofg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</a:t>
            </a:r>
            <a:r>
              <a:rPr lang="en-US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xf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762000"/>
            <a:ext cx="8001000" cy="5638800"/>
          </a:xfrm>
        </p:spPr>
      </p:pic>
    </p:spTree>
    <p:extLst>
      <p:ext uri="{BB962C8B-B14F-4D97-AF65-F5344CB8AC3E}">
        <p14:creationId xmlns:p14="http://schemas.microsoft.com/office/powerpoint/2010/main" val="38428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6412"/>
          </a:xfrm>
        </p:spPr>
        <p:txBody>
          <a:bodyPr/>
          <a:lstStyle/>
          <a:p>
            <a:pPr algn="ctr"/>
            <a:r>
              <a:rPr lang="en-US" sz="4000" b="1" dirty="0" err="1">
                <a:latin typeface="Preeti" pitchFamily="2" charset="0"/>
              </a:rPr>
              <a:t>nf</a:t>
            </a:r>
            <a:r>
              <a:rPr lang="en-US" sz="4000" b="1" dirty="0">
                <a:latin typeface="Preeti" pitchFamily="2" charset="0"/>
              </a:rPr>
              <a:t>]</a:t>
            </a:r>
            <a:r>
              <a:rPr lang="en-US" sz="4000" b="1" dirty="0" err="1">
                <a:latin typeface="Preeti" pitchFamily="2" charset="0"/>
              </a:rPr>
              <a:t>stGq?kL</a:t>
            </a:r>
            <a:r>
              <a:rPr lang="en-US" sz="4000" b="1" dirty="0">
                <a:latin typeface="Preeti" pitchFamily="2" charset="0"/>
              </a:rPr>
              <a:t> </a:t>
            </a:r>
            <a:r>
              <a:rPr lang="en-US" sz="4000" b="1" dirty="0" err="1">
                <a:latin typeface="Preeti" pitchFamily="2" charset="0"/>
              </a:rPr>
              <a:t>df</a:t>
            </a:r>
            <a:r>
              <a:rPr lang="en-US" sz="4000" b="1" dirty="0">
                <a:latin typeface="Preeti" pitchFamily="2" charset="0"/>
              </a:rPr>
              <a:t>]6/ ;"</a:t>
            </a:r>
            <a:r>
              <a:rPr lang="en-US" sz="4000" b="1" dirty="0" err="1">
                <a:latin typeface="Preeti" pitchFamily="2" charset="0"/>
              </a:rPr>
              <a:t>rgfsf</a:t>
            </a:r>
            <a:r>
              <a:rPr lang="en-US" sz="4000" b="1" dirty="0">
                <a:latin typeface="Preeti" pitchFamily="2" charset="0"/>
              </a:rPr>
              <a:t>] </a:t>
            </a:r>
            <a:r>
              <a:rPr lang="en-US" sz="4000" b="1" dirty="0" err="1">
                <a:latin typeface="Preeti" pitchFamily="2" charset="0"/>
              </a:rPr>
              <a:t>xs?kL</a:t>
            </a:r>
            <a:r>
              <a:rPr lang="en-US" sz="4000" b="1" dirty="0">
                <a:latin typeface="Preeti" pitchFamily="2" charset="0"/>
              </a:rPr>
              <a:t> O{Gwgaf6 rN5 .</a:t>
            </a:r>
            <a:endParaRPr lang="en-US" sz="4000" b="1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371600"/>
            <a:ext cx="6851177" cy="529737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36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74073"/>
            <a:ext cx="12192000" cy="7426036"/>
          </a:xfrm>
        </p:spPr>
        <p:txBody>
          <a:bodyPr>
            <a:normAutofit/>
          </a:bodyPr>
          <a:lstStyle/>
          <a:p>
            <a:endParaRPr lang="en-US" sz="3600" b="1" u="sng" dirty="0" smtClean="0">
              <a:latin typeface="Preeti" pitchFamily="2" charset="0"/>
            </a:endParaRPr>
          </a:p>
          <a:p>
            <a:endParaRPr lang="en-US" sz="4400" b="1" smtClean="0">
              <a:latin typeface="Preeti" pitchFamily="2" charset="0"/>
            </a:endParaRPr>
          </a:p>
          <a:p>
            <a:endParaRPr lang="en-US" sz="4400" b="1">
              <a:latin typeface="Preeti" pitchFamily="2" charset="0"/>
            </a:endParaRPr>
          </a:p>
          <a:p>
            <a:r>
              <a:rPr lang="en-US" sz="6000" b="1" smtClean="0">
                <a:latin typeface="Preeti" pitchFamily="2" charset="0"/>
              </a:rPr>
              <a:t>v'Nnf ;/sf/ ;fem]bf/L</a:t>
            </a:r>
          </a:p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Governmet Partnership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>
                <a:latin typeface="HIMALAYA TT FONT" panose="040B0500000000000000" pitchFamily="82" charset="0"/>
              </a:rPr>
              <a:pPr/>
              <a:t>37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3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u="sng" smtClean="0"/>
          </a:p>
          <a:p>
            <a:pPr marL="0" indent="0" algn="ctr">
              <a:buNone/>
            </a:pPr>
            <a:r>
              <a:rPr lang="en-US" sz="3000" b="1" u="sng" smtClean="0"/>
              <a:t>Open Government Partnership (OGP)</a:t>
            </a:r>
            <a:r>
              <a:rPr lang="en-US" sz="3600" b="1" u="sng" smtClean="0">
                <a:latin typeface="Preeti" pitchFamily="2" charset="0"/>
              </a:rPr>
              <a:t> M kl/ro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endParaRPr lang="ne-NP" sz="3200" smtClean="0">
              <a:latin typeface="Preeti" pitchFamily="2" charset="0"/>
            </a:endParaRPr>
          </a:p>
          <a:p>
            <a:pPr marL="914400" indent="-682625" algn="just">
              <a:buNone/>
              <a:tabLst>
                <a:tab pos="914400" algn="l"/>
              </a:tabLst>
            </a:pPr>
            <a:r>
              <a:rPr lang="en-US" sz="3200" smtClean="0">
                <a:latin typeface="Preeti" pitchFamily="2" charset="0"/>
              </a:rPr>
              <a:t>)=	</a:t>
            </a:r>
            <a:r>
              <a:rPr lang="en-US" sz="2400" b="1" smtClean="0"/>
              <a:t>OGP </a:t>
            </a:r>
            <a:r>
              <a:rPr lang="en-US" sz="3200" smtClean="0">
                <a:latin typeface="Preeti" pitchFamily="2" charset="0"/>
              </a:rPr>
              <a:t>/fd|f] ;/sf/ / c;n zf;g tof/ ug]{ Pp6f gofF laZj ;+u7g xf] .</a:t>
            </a:r>
          </a:p>
          <a:p>
            <a:pPr marL="914400" indent="-682625" algn="just">
              <a:buNone/>
              <a:tabLst>
                <a:tab pos="914400" algn="l"/>
              </a:tabLst>
            </a:pPr>
            <a:r>
              <a:rPr lang="en-US" sz="3200" smtClean="0">
                <a:latin typeface="Preeti" pitchFamily="2" charset="0"/>
              </a:rPr>
              <a:t>)=	;g\ @)!! sf] ;]K6]Da/ @) df cd]l/sf / a|flhnsf] ;ls|otfdf laZjsf * b]z / ( gful/s ;+:yf ldn]/ </a:t>
            </a:r>
            <a:r>
              <a:rPr lang="en-US" sz="2400" b="1" smtClean="0"/>
              <a:t>OGP </a:t>
            </a:r>
            <a:r>
              <a:rPr lang="en-US" sz="2400">
                <a:latin typeface="Preeti" pitchFamily="2" charset="0"/>
              </a:rPr>
              <a:t> </a:t>
            </a:r>
            <a:r>
              <a:rPr lang="en-US" sz="3200" smtClean="0">
                <a:latin typeface="Preeti" pitchFamily="2" charset="0"/>
              </a:rPr>
              <a:t>sf] :yfkgf ePsf] xf] . </a:t>
            </a:r>
          </a:p>
          <a:p>
            <a:pPr marL="914400" indent="-682625" algn="just">
              <a:buNone/>
              <a:tabLst>
                <a:tab pos="914400" algn="l"/>
              </a:tabLst>
            </a:pPr>
            <a:r>
              <a:rPr lang="en-US" sz="3200" smtClean="0">
                <a:latin typeface="Preeti" pitchFamily="2" charset="0"/>
              </a:rPr>
              <a:t>)=	</a:t>
            </a:r>
            <a:r>
              <a:rPr lang="en-US" sz="3200" b="1"/>
              <a:t> </a:t>
            </a:r>
            <a:r>
              <a:rPr lang="en-US" sz="2400" b="1"/>
              <a:t>OGP</a:t>
            </a:r>
            <a:r>
              <a:rPr lang="en-US" sz="3200" b="1"/>
              <a:t> </a:t>
            </a:r>
            <a:r>
              <a:rPr lang="en-US" sz="3200" smtClean="0">
                <a:latin typeface="Preeti" pitchFamily="2" charset="0"/>
              </a:rPr>
              <a:t>sf] d'Vo laz]iftf nf]stflGqs zf;gnfO{ ;'b[9 ug'{ / ;/sf/ tyf gful/s ;dfh aLr ;fem]bf/L ug'{ xf] 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>
                <a:latin typeface="HIMALAYA TT FONT" panose="040B0500000000000000" pitchFamily="82" charset="0"/>
              </a:rPr>
              <a:pPr/>
              <a:t>38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9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b="1" u="sng" smtClean="0"/>
          </a:p>
          <a:p>
            <a:pPr marL="0" indent="0" algn="ctr">
              <a:buNone/>
            </a:pPr>
            <a:r>
              <a:rPr lang="en-US" sz="3000" b="1" u="sng" smtClean="0"/>
              <a:t>OGP</a:t>
            </a:r>
            <a:r>
              <a:rPr lang="en-US" sz="3600" b="1" u="sng" smtClean="0">
                <a:latin typeface="Preeti" pitchFamily="2" charset="0"/>
              </a:rPr>
              <a:t> sf k|d'v sfo{ If]qx?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smtClean="0">
                <a:latin typeface="Preeti" pitchFamily="2" charset="0"/>
              </a:rPr>
              <a:t>)=	nf]stflGqs zf;sLo k4lt -</a:t>
            </a:r>
            <a:r>
              <a:rPr lang="en-US" sz="2600" smtClean="0"/>
              <a:t>Democractic Governance</a:t>
            </a:r>
            <a:r>
              <a:rPr lang="en-US" sz="3200" smtClean="0">
                <a:latin typeface="Preeti" pitchFamily="2" charset="0"/>
              </a:rPr>
              <a:t>_ nfO{ Joaxf/df ;'lglZrt ug'{ . 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smtClean="0">
                <a:latin typeface="Preeti" pitchFamily="2" charset="0"/>
              </a:rPr>
              <a:t>)=	zf;g Joj:yfdf kf/blz{tf / pQ/bfloTj a9fpg' . 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smtClean="0">
                <a:latin typeface="Preeti" pitchFamily="2" charset="0"/>
              </a:rPr>
              <a:t>)=	</a:t>
            </a:r>
            <a:r>
              <a:rPr lang="en-US" sz="3200" b="1"/>
              <a:t> </a:t>
            </a:r>
            <a:r>
              <a:rPr lang="en-US" sz="3200" smtClean="0">
                <a:latin typeface="Preeti" pitchFamily="2" charset="0"/>
              </a:rPr>
              <a:t>gLlt lgdf{0fdf hgtfsf] ;xeflutf clea[l4 ug'{ .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smtClean="0">
                <a:latin typeface="Preeti" pitchFamily="2" charset="0"/>
              </a:rPr>
              <a:t>)=	zf;g ;+rfngdf hg;xeflutf -</a:t>
            </a:r>
            <a:r>
              <a:rPr lang="en-US" sz="2600" smtClean="0"/>
              <a:t>Public Participation</a:t>
            </a:r>
            <a:r>
              <a:rPr lang="en-US" sz="3200" smtClean="0">
                <a:latin typeface="Preeti" pitchFamily="2" charset="0"/>
              </a:rPr>
              <a:t>_ Pj+ </a:t>
            </a:r>
            <a:r>
              <a:rPr lang="en-US" sz="3600" smtClean="0">
                <a:latin typeface="Preeti" pitchFamily="2" charset="0"/>
              </a:rPr>
              <a:t>gful/s </a:t>
            </a:r>
            <a:r>
              <a:rPr lang="en-US" sz="3600">
                <a:latin typeface="Preeti" pitchFamily="2" charset="0"/>
              </a:rPr>
              <a:t>;+nUgtf </a:t>
            </a:r>
            <a:r>
              <a:rPr lang="en-US" sz="2600">
                <a:latin typeface="Preeti" pitchFamily="2" charset="0"/>
              </a:rPr>
              <a:t>-</a:t>
            </a:r>
            <a:r>
              <a:rPr lang="en-US" sz="2600"/>
              <a:t>Citizen Engagement</a:t>
            </a:r>
            <a:r>
              <a:rPr lang="en-US" sz="3600" smtClean="0">
                <a:latin typeface="Preeti" pitchFamily="2" charset="0"/>
              </a:rPr>
              <a:t>_ sf] clea[l4 ug'{ . 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smtClean="0">
                <a:latin typeface="Preeti" pitchFamily="2" charset="0"/>
              </a:rPr>
              <a:t>)=	;"rgfsf] xs </a:t>
            </a:r>
            <a:r>
              <a:rPr lang="en-US" sz="3600" smtClean="0">
                <a:latin typeface="Preeti" pitchFamily="2" charset="0"/>
              </a:rPr>
              <a:t>-</a:t>
            </a:r>
            <a:r>
              <a:rPr lang="en-US" sz="2600" smtClean="0"/>
              <a:t>Access to Information</a:t>
            </a:r>
            <a:r>
              <a:rPr lang="en-US" sz="3600" smtClean="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smtClean="0">
                <a:latin typeface="Preeti" pitchFamily="2" charset="0"/>
              </a:rPr>
              <a:t>)=	;fa{hlgs ;]jf k|afx </a:t>
            </a:r>
            <a:r>
              <a:rPr lang="en-US" sz="3600" smtClean="0">
                <a:latin typeface="Preeti" pitchFamily="2" charset="0"/>
              </a:rPr>
              <a:t>-</a:t>
            </a:r>
            <a:r>
              <a:rPr lang="en-US" sz="2600" smtClean="0"/>
              <a:t>Public Service Delivery</a:t>
            </a:r>
            <a:r>
              <a:rPr lang="en-US" sz="3600" smtClean="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smtClean="0">
                <a:latin typeface="Preeti" pitchFamily="2" charset="0"/>
              </a:rPr>
              <a:t>)=	ah]6 kf/blz{tf -</a:t>
            </a:r>
            <a:r>
              <a:rPr lang="en-US" sz="2600" smtClean="0"/>
              <a:t>Budget Transperency</a:t>
            </a:r>
            <a:r>
              <a:rPr lang="en-US" sz="3200" smtClean="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>
                <a:latin typeface="Preeti" pitchFamily="2" charset="0"/>
              </a:rPr>
              <a:t>)=	gful/s ;+nUgtf -</a:t>
            </a:r>
            <a:r>
              <a:rPr lang="en-US" sz="2600"/>
              <a:t>Citizen Engagement</a:t>
            </a:r>
            <a:r>
              <a:rPr lang="en-US" sz="320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>
                <a:latin typeface="Preeti" pitchFamily="2" charset="0"/>
              </a:rPr>
              <a:t>)=	;';]nL ug]{ jf ;"rgf lbg]sf] ;+/If0f -</a:t>
            </a:r>
            <a:r>
              <a:rPr lang="en-US" sz="2600"/>
              <a:t>Whistle blower protection</a:t>
            </a:r>
            <a:r>
              <a:rPr lang="en-US" sz="320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>
                <a:latin typeface="Preeti" pitchFamily="2" charset="0"/>
              </a:rPr>
              <a:t>)=	bftf kf/blz{tf </a:t>
            </a:r>
            <a:r>
              <a:rPr lang="en-US" sz="3600">
                <a:latin typeface="Preeti" pitchFamily="2" charset="0"/>
              </a:rPr>
              <a:t>-</a:t>
            </a:r>
            <a:r>
              <a:rPr lang="en-US" sz="2600"/>
              <a:t>Aid Transperency</a:t>
            </a:r>
            <a:r>
              <a:rPr lang="en-US" sz="360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endParaRPr lang="en-US" sz="3200" smtClean="0">
              <a:latin typeface="Preeti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>
                <a:latin typeface="HIMALAYA TT FONT" panose="040B0500000000000000" pitchFamily="82" charset="0"/>
              </a:rPr>
              <a:pPr/>
              <a:t>39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78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52347" y="6492877"/>
            <a:ext cx="2057400" cy="365125"/>
          </a:xfrm>
        </p:spPr>
        <p:txBody>
          <a:bodyPr/>
          <a:lstStyle/>
          <a:p>
            <a:fld id="{B4DD26E9-6FCA-4C3C-A1BA-EF5A6B3DAA91}" type="slidenum">
              <a:rPr lang="en-US" sz="1400">
                <a:latin typeface="HIMALAYA TT FONT" panose="040B0500000000000000" pitchFamily="82" charset="0"/>
              </a:rPr>
              <a:pPr/>
              <a:t>4</a:t>
            </a:fld>
            <a:endParaRPr lang="en-US">
              <a:latin typeface="HIMALAYA TT FONT" panose="040B0500000000000000" pitchFamily="82" charset="0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524000" y="2"/>
          <a:ext cx="914400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55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u="sng" smtClean="0"/>
          </a:p>
          <a:p>
            <a:pPr marL="0" indent="0" algn="ctr">
              <a:buNone/>
            </a:pPr>
            <a:r>
              <a:rPr lang="en-US" sz="3000" b="1" u="sng" smtClean="0"/>
              <a:t>OGP</a:t>
            </a:r>
            <a:r>
              <a:rPr lang="en-US" sz="3600" b="1" u="sng" smtClean="0">
                <a:latin typeface="Preeti" pitchFamily="2" charset="0"/>
              </a:rPr>
              <a:t> sf] cGo dxTjk"0f{ sfo{ If]qx?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smtClean="0">
                <a:latin typeface="Preeti" pitchFamily="2" charset="0"/>
              </a:rPr>
              <a:t>)=</a:t>
            </a:r>
            <a:r>
              <a:rPr lang="en-US" sz="3200">
                <a:latin typeface="Preeti" pitchFamily="2" charset="0"/>
              </a:rPr>
              <a:t>	</a:t>
            </a:r>
            <a:r>
              <a:rPr lang="en-US" sz="3200" smtClean="0">
                <a:latin typeface="Preeti" pitchFamily="2" charset="0"/>
              </a:rPr>
              <a:t>v'Nnf ;/sf/L tYofÍ -</a:t>
            </a:r>
            <a:r>
              <a:rPr lang="en-US" sz="2600" smtClean="0"/>
              <a:t>Open Government Data</a:t>
            </a:r>
            <a:r>
              <a:rPr lang="en-US" sz="3200" smtClean="0">
                <a:latin typeface="Preeti" pitchFamily="2" charset="0"/>
              </a:rPr>
              <a:t>_</a:t>
            </a:r>
            <a:endParaRPr lang="en-US" sz="3200">
              <a:latin typeface="Preeti" pitchFamily="2" charset="0"/>
            </a:endParaRP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>
                <a:latin typeface="Preeti" pitchFamily="2" charset="0"/>
              </a:rPr>
              <a:t>)=	</a:t>
            </a:r>
            <a:r>
              <a:rPr lang="en-US" sz="3200" smtClean="0">
                <a:latin typeface="Preeti" pitchFamily="2" charset="0"/>
              </a:rPr>
              <a:t>;DklQ 3f]if0ff </a:t>
            </a:r>
            <a:r>
              <a:rPr lang="en-US" sz="3600" smtClean="0">
                <a:latin typeface="Preeti" pitchFamily="2" charset="0"/>
              </a:rPr>
              <a:t>-</a:t>
            </a:r>
            <a:r>
              <a:rPr lang="en-US" sz="2600" smtClean="0"/>
              <a:t>Asset Disclosure</a:t>
            </a:r>
            <a:r>
              <a:rPr lang="en-US" sz="3600" smtClean="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>
                <a:latin typeface="Preeti" pitchFamily="2" charset="0"/>
              </a:rPr>
              <a:t>)=	:Jffy{ 3f]if0ff -</a:t>
            </a:r>
            <a:r>
              <a:rPr lang="en-US" sz="2600"/>
              <a:t>Conflict of Interest </a:t>
            </a:r>
            <a:r>
              <a:rPr lang="en-US" sz="320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>
                <a:latin typeface="Preeti" pitchFamily="2" charset="0"/>
              </a:rPr>
              <a:t>)=	;+;bLo  kf/blz{tf </a:t>
            </a:r>
            <a:r>
              <a:rPr lang="en-US" sz="3600">
                <a:latin typeface="Preeti" pitchFamily="2" charset="0"/>
              </a:rPr>
              <a:t>-</a:t>
            </a:r>
            <a:r>
              <a:rPr lang="en-US" sz="2600"/>
              <a:t>Open Parliament</a:t>
            </a:r>
            <a:r>
              <a:rPr lang="en-US" sz="360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>
                <a:latin typeface="Preeti" pitchFamily="2" charset="0"/>
              </a:rPr>
              <a:t>)=	k|x/L / ;fj{hlgs ;'/Iff lgsfosf] kf/blz{tf -</a:t>
            </a:r>
            <a:r>
              <a:rPr lang="en-US" sz="2600"/>
              <a:t>Police and Security Agency's Transparency</a:t>
            </a:r>
            <a:r>
              <a:rPr lang="en-US" sz="320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>
                <a:latin typeface="Preeti" pitchFamily="2" charset="0"/>
              </a:rPr>
              <a:t>)=	Goflos kf/blz{tf </a:t>
            </a:r>
            <a:r>
              <a:rPr lang="en-US" sz="3600">
                <a:latin typeface="Preeti" pitchFamily="2" charset="0"/>
              </a:rPr>
              <a:t>-</a:t>
            </a:r>
            <a:r>
              <a:rPr lang="en-US" sz="2600"/>
              <a:t>Judicial Transparency</a:t>
            </a:r>
            <a:r>
              <a:rPr lang="en-US" sz="3600" smtClean="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</a:pPr>
            <a:r>
              <a:rPr lang="en-US" sz="3200">
                <a:latin typeface="Preeti" pitchFamily="2" charset="0"/>
              </a:rPr>
              <a:t>)=	pkef]Qmf ;+/If0f -</a:t>
            </a:r>
            <a:r>
              <a:rPr lang="en-US" sz="2600"/>
              <a:t>Consumer Protection</a:t>
            </a:r>
            <a:r>
              <a:rPr lang="en-US" sz="320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</a:pPr>
            <a:r>
              <a:rPr lang="en-US" sz="3200">
                <a:latin typeface="Preeti" pitchFamily="2" charset="0"/>
              </a:rPr>
              <a:t>)=	kf/bzL{ ;+rf/ dfWod -</a:t>
            </a:r>
            <a:r>
              <a:rPr lang="en-US" sz="2600"/>
              <a:t>Media Transparency</a:t>
            </a:r>
            <a:r>
              <a:rPr lang="en-US" sz="320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endParaRPr lang="en-US" sz="3200">
              <a:latin typeface="Preeti" pitchFamily="2" charset="0"/>
            </a:endParaRPr>
          </a:p>
          <a:p>
            <a:pPr marL="457200" indent="-457200" algn="just">
              <a:buNone/>
              <a:tabLst>
                <a:tab pos="457200" algn="l"/>
              </a:tabLst>
            </a:pPr>
            <a:endParaRPr lang="en-US" sz="3200" smtClean="0">
              <a:latin typeface="Preeti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>
                <a:latin typeface="HIMALAYA TT FONT" panose="040B0500000000000000" pitchFamily="82" charset="0"/>
              </a:rPr>
              <a:pPr/>
              <a:t>40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96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u="sng" dirty="0" smtClean="0"/>
          </a:p>
          <a:p>
            <a:pPr marL="0" indent="0" algn="ctr">
              <a:buNone/>
            </a:pPr>
            <a:r>
              <a:rPr lang="en-US" sz="3000" b="1" u="sng" dirty="0" smtClean="0"/>
              <a:t>OGP</a:t>
            </a:r>
            <a:r>
              <a:rPr lang="en-US" sz="3600" b="1" u="sng" dirty="0" smtClean="0">
                <a:latin typeface="Preeti" pitchFamily="2" charset="0"/>
              </a:rPr>
              <a:t> </a:t>
            </a:r>
            <a:r>
              <a:rPr lang="en-US" sz="3600" b="1" u="sng" dirty="0" err="1" smtClean="0">
                <a:latin typeface="Preeti" pitchFamily="2" charset="0"/>
              </a:rPr>
              <a:t>sf</a:t>
            </a:r>
            <a:r>
              <a:rPr lang="en-US" sz="3600" b="1" u="sng" dirty="0" smtClean="0">
                <a:latin typeface="Preeti" pitchFamily="2" charset="0"/>
              </a:rPr>
              <a:t>] l;4fGtx?</a:t>
            </a:r>
          </a:p>
          <a:p>
            <a:pPr marL="457200" indent="-457200" algn="just"/>
            <a:r>
              <a:rPr lang="en-US" sz="3200" dirty="0" err="1" smtClean="0">
                <a:latin typeface="Preeti" pitchFamily="2" charset="0"/>
              </a:rPr>
              <a:t>zf;g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Joa:yfdf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gful</a:t>
            </a:r>
            <a:r>
              <a:rPr lang="en-US" sz="3200" dirty="0" smtClean="0">
                <a:latin typeface="Preeti" pitchFamily="2" charset="0"/>
              </a:rPr>
              <a:t>/</a:t>
            </a:r>
            <a:r>
              <a:rPr lang="en-US" sz="3200" dirty="0" err="1" smtClean="0">
                <a:latin typeface="Preeti" pitchFamily="2" charset="0"/>
              </a:rPr>
              <a:t>ssf</a:t>
            </a:r>
            <a:r>
              <a:rPr lang="en-US" sz="3200" dirty="0" smtClean="0">
                <a:latin typeface="Preeti" pitchFamily="2" charset="0"/>
              </a:rPr>
              <a:t>] </a:t>
            </a:r>
            <a:r>
              <a:rPr lang="en-US" sz="3200" dirty="0" err="1" smtClean="0">
                <a:latin typeface="Preeti" pitchFamily="2" charset="0"/>
              </a:rPr>
              <a:t>k|efjsf</a:t>
            </a:r>
            <a:r>
              <a:rPr lang="en-US" sz="3200" dirty="0" smtClean="0">
                <a:latin typeface="Preeti" pitchFamily="2" charset="0"/>
              </a:rPr>
              <a:t>/L ;</a:t>
            </a:r>
            <a:r>
              <a:rPr lang="en-US" sz="3200" dirty="0" err="1" smtClean="0">
                <a:latin typeface="Preeti" pitchFamily="2" charset="0"/>
              </a:rPr>
              <a:t>xeflutfsf</a:t>
            </a:r>
            <a:r>
              <a:rPr lang="en-US" sz="3200" dirty="0" smtClean="0">
                <a:latin typeface="Preeti" pitchFamily="2" charset="0"/>
              </a:rPr>
              <a:t>] l;4fGt  .</a:t>
            </a:r>
          </a:p>
          <a:p>
            <a:pPr marL="457200" indent="-457200" algn="just"/>
            <a:r>
              <a:rPr lang="en-US" sz="3200" dirty="0" err="1" smtClean="0">
                <a:latin typeface="Preeti" pitchFamily="2" charset="0"/>
              </a:rPr>
              <a:t>gful</a:t>
            </a:r>
            <a:r>
              <a:rPr lang="en-US" sz="3200" dirty="0" smtClean="0">
                <a:latin typeface="Preeti" pitchFamily="2" charset="0"/>
              </a:rPr>
              <a:t>/s / ;/</a:t>
            </a:r>
            <a:r>
              <a:rPr lang="en-US" sz="3200" dirty="0" err="1" smtClean="0">
                <a:latin typeface="Preeti" pitchFamily="2" charset="0"/>
              </a:rPr>
              <a:t>sf</a:t>
            </a:r>
            <a:r>
              <a:rPr lang="en-US" sz="3200" dirty="0" smtClean="0">
                <a:latin typeface="Preeti" pitchFamily="2" charset="0"/>
              </a:rPr>
              <a:t>/ </a:t>
            </a:r>
            <a:r>
              <a:rPr lang="en-US" sz="3200" dirty="0" err="1" smtClean="0">
                <a:latin typeface="Preeti" pitchFamily="2" charset="0"/>
              </a:rPr>
              <a:t>jLr</a:t>
            </a:r>
            <a:r>
              <a:rPr lang="en-US" sz="3200" dirty="0" smtClean="0">
                <a:latin typeface="Preeti" pitchFamily="2" charset="0"/>
              </a:rPr>
              <a:t> ;</a:t>
            </a:r>
            <a:r>
              <a:rPr lang="en-US" sz="3200" dirty="0" err="1" smtClean="0">
                <a:latin typeface="Preeti" pitchFamily="2" charset="0"/>
              </a:rPr>
              <a:t>xsfo</a:t>
            </a:r>
            <a:r>
              <a:rPr lang="en-US" sz="3200" dirty="0" smtClean="0">
                <a:latin typeface="Preeti" pitchFamily="2" charset="0"/>
              </a:rPr>
              <a:t>{ / ;x–;[</a:t>
            </a:r>
            <a:r>
              <a:rPr lang="en-US" sz="3200" dirty="0" err="1" smtClean="0">
                <a:latin typeface="Preeti" pitchFamily="2" charset="0"/>
              </a:rPr>
              <a:t>hgfsf</a:t>
            </a:r>
            <a:r>
              <a:rPr lang="en-US" sz="3200" dirty="0" smtClean="0">
                <a:latin typeface="Preeti" pitchFamily="2" charset="0"/>
              </a:rPr>
              <a:t>] l;4fGt .</a:t>
            </a:r>
          </a:p>
          <a:p>
            <a:pPr marL="457200" indent="-457200" algn="just"/>
            <a:r>
              <a:rPr lang="en-US" sz="3200" dirty="0" smtClean="0">
                <a:latin typeface="Preeti" pitchFamily="2" charset="0"/>
              </a:rPr>
              <a:t>/</a:t>
            </a:r>
            <a:r>
              <a:rPr lang="en-US" sz="3200" dirty="0" err="1" smtClean="0">
                <a:latin typeface="Preeti" pitchFamily="2" charset="0"/>
              </a:rPr>
              <a:t>fHo</a:t>
            </a:r>
            <a:r>
              <a:rPr lang="en-US" sz="3200" dirty="0" smtClean="0">
                <a:latin typeface="Preeti" pitchFamily="2" charset="0"/>
              </a:rPr>
              <a:t> k|0ffnLdf ;</a:t>
            </a:r>
            <a:r>
              <a:rPr lang="en-US" sz="3200" dirty="0" err="1" smtClean="0">
                <a:latin typeface="Preeti" pitchFamily="2" charset="0"/>
              </a:rPr>
              <a:t>dfj</a:t>
            </a:r>
            <a:r>
              <a:rPr lang="en-US" sz="3200" dirty="0" smtClean="0">
                <a:latin typeface="Preeti" pitchFamily="2" charset="0"/>
              </a:rPr>
              <a:t>]</a:t>
            </a:r>
            <a:r>
              <a:rPr lang="en-US" sz="3200" dirty="0" err="1" smtClean="0">
                <a:latin typeface="Preeti" pitchFamily="2" charset="0"/>
              </a:rPr>
              <a:t>zLs</a:t>
            </a:r>
            <a:r>
              <a:rPr lang="en-US" sz="3200" dirty="0" smtClean="0">
                <a:latin typeface="Preeti" pitchFamily="2" charset="0"/>
              </a:rPr>
              <a:t>/0f / </a:t>
            </a:r>
            <a:r>
              <a:rPr lang="en-US" sz="3200" dirty="0" err="1" smtClean="0">
                <a:latin typeface="Preeti" pitchFamily="2" charset="0"/>
              </a:rPr>
              <a:t>ljljwtfsf</a:t>
            </a:r>
            <a:r>
              <a:rPr lang="en-US" sz="3200" dirty="0" smtClean="0">
                <a:latin typeface="Preeti" pitchFamily="2" charset="0"/>
              </a:rPr>
              <a:t>] l;4fGt .</a:t>
            </a:r>
          </a:p>
          <a:p>
            <a:pPr marL="457200" indent="-457200" algn="just"/>
            <a:r>
              <a:rPr lang="en-US" sz="3200" dirty="0" smtClean="0">
                <a:latin typeface="Preeti" pitchFamily="2" charset="0"/>
              </a:rPr>
              <a:t>;/</a:t>
            </a:r>
            <a:r>
              <a:rPr lang="en-US" sz="3200" dirty="0" err="1" smtClean="0">
                <a:latin typeface="Preeti" pitchFamily="2" charset="0"/>
              </a:rPr>
              <a:t>sf</a:t>
            </a:r>
            <a:r>
              <a:rPr lang="en-US" sz="3200" dirty="0" smtClean="0">
                <a:latin typeface="Preeti" pitchFamily="2" charset="0"/>
              </a:rPr>
              <a:t>/L </a:t>
            </a:r>
            <a:r>
              <a:rPr lang="en-US" sz="3200" dirty="0" err="1" smtClean="0">
                <a:latin typeface="Preeti" pitchFamily="2" charset="0"/>
              </a:rPr>
              <a:t>sfo</a:t>
            </a:r>
            <a:r>
              <a:rPr lang="en-US" sz="3200" dirty="0" smtClean="0">
                <a:latin typeface="Preeti" pitchFamily="2" charset="0"/>
              </a:rPr>
              <a:t>{</a:t>
            </a:r>
            <a:r>
              <a:rPr lang="en-US" sz="3200" dirty="0" err="1" smtClean="0">
                <a:latin typeface="Preeti" pitchFamily="2" charset="0"/>
              </a:rPr>
              <a:t>sf</a:t>
            </a:r>
            <a:r>
              <a:rPr lang="en-US" sz="3200" dirty="0" smtClean="0">
                <a:latin typeface="Preeti" pitchFamily="2" charset="0"/>
              </a:rPr>
              <a:t>] </a:t>
            </a:r>
            <a:r>
              <a:rPr lang="en-US" sz="3200" dirty="0" err="1" smtClean="0">
                <a:latin typeface="Preeti" pitchFamily="2" charset="0"/>
              </a:rPr>
              <a:t>kf</a:t>
            </a:r>
            <a:r>
              <a:rPr lang="en-US" sz="3200" dirty="0" smtClean="0">
                <a:latin typeface="Preeti" pitchFamily="2" charset="0"/>
              </a:rPr>
              <a:t>/</a:t>
            </a:r>
            <a:r>
              <a:rPr lang="en-US" sz="3200" dirty="0" err="1" smtClean="0">
                <a:latin typeface="Preeti" pitchFamily="2" charset="0"/>
              </a:rPr>
              <a:t>blz</a:t>
            </a:r>
            <a:r>
              <a:rPr lang="en-US" sz="3200" dirty="0" smtClean="0">
                <a:latin typeface="Preeti" pitchFamily="2" charset="0"/>
              </a:rPr>
              <a:t>{</a:t>
            </a:r>
            <a:r>
              <a:rPr lang="en-US" sz="3200" dirty="0" err="1" smtClean="0">
                <a:latin typeface="Preeti" pitchFamily="2" charset="0"/>
              </a:rPr>
              <a:t>tf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tyf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hjfkmb</a:t>
            </a:r>
            <a:r>
              <a:rPr lang="en-US" sz="3200" dirty="0" smtClean="0">
                <a:latin typeface="Preeti" pitchFamily="2" charset="0"/>
              </a:rPr>
              <a:t>]</a:t>
            </a:r>
            <a:r>
              <a:rPr lang="en-US" sz="3200" dirty="0" err="1" smtClean="0">
                <a:latin typeface="Preeti" pitchFamily="2" charset="0"/>
              </a:rPr>
              <a:t>lxtfsf</a:t>
            </a:r>
            <a:r>
              <a:rPr lang="en-US" sz="3200" dirty="0" smtClean="0">
                <a:latin typeface="Preeti" pitchFamily="2" charset="0"/>
              </a:rPr>
              <a:t>] l;4fGt . </a:t>
            </a:r>
          </a:p>
          <a:p>
            <a:pPr marL="457200" indent="-457200" algn="just"/>
            <a:r>
              <a:rPr lang="en-US" sz="3200" dirty="0" err="1" smtClean="0">
                <a:latin typeface="Preeti" pitchFamily="2" charset="0"/>
              </a:rPr>
              <a:t>v'nf</a:t>
            </a:r>
            <a:r>
              <a:rPr lang="en-US" sz="3200" dirty="0" smtClean="0">
                <a:latin typeface="Preeti" pitchFamily="2" charset="0"/>
              </a:rPr>
              <a:t> ;/</a:t>
            </a:r>
            <a:r>
              <a:rPr lang="en-US" sz="3200" dirty="0" err="1" smtClean="0">
                <a:latin typeface="Preeti" pitchFamily="2" charset="0"/>
              </a:rPr>
              <a:t>sf</a:t>
            </a:r>
            <a:r>
              <a:rPr lang="en-US" sz="3200" dirty="0" smtClean="0">
                <a:latin typeface="Preeti" pitchFamily="2" charset="0"/>
              </a:rPr>
              <a:t>/L </a:t>
            </a:r>
            <a:r>
              <a:rPr lang="en-US" sz="3200" dirty="0" err="1" smtClean="0">
                <a:latin typeface="Preeti" pitchFamily="2" charset="0"/>
              </a:rPr>
              <a:t>tYofÍsf</a:t>
            </a:r>
            <a:r>
              <a:rPr lang="en-US" sz="3200" dirty="0" smtClean="0">
                <a:latin typeface="Preeti" pitchFamily="2" charset="0"/>
              </a:rPr>
              <a:t>] l;4fGt .</a:t>
            </a:r>
          </a:p>
          <a:p>
            <a:pPr marL="457200" indent="-457200" algn="just"/>
            <a:r>
              <a:rPr lang="en-US" sz="3200" dirty="0" smtClean="0">
                <a:latin typeface="Preeti" pitchFamily="2" charset="0"/>
              </a:rPr>
              <a:t>;</a:t>
            </a:r>
            <a:r>
              <a:rPr lang="en-US" sz="3200" dirty="0" err="1" smtClean="0">
                <a:latin typeface="Preeti" pitchFamily="2" charset="0"/>
              </a:rPr>
              <a:t>fj</a:t>
            </a:r>
            <a:r>
              <a:rPr lang="en-US" sz="3200" dirty="0" smtClean="0">
                <a:latin typeface="Preeti" pitchFamily="2" charset="0"/>
              </a:rPr>
              <a:t>{</a:t>
            </a:r>
            <a:r>
              <a:rPr lang="en-US" sz="3200" dirty="0" err="1" smtClean="0">
                <a:latin typeface="Preeti" pitchFamily="2" charset="0"/>
              </a:rPr>
              <a:t>hlgs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dxTjsf</a:t>
            </a:r>
            <a:r>
              <a:rPr lang="en-US" sz="3200" dirty="0" smtClean="0">
                <a:latin typeface="Preeti" pitchFamily="2" charset="0"/>
              </a:rPr>
              <a:t>] ;"</a:t>
            </a:r>
            <a:r>
              <a:rPr lang="en-US" sz="3200" dirty="0" err="1" smtClean="0">
                <a:latin typeface="Preeti" pitchFamily="2" charset="0"/>
              </a:rPr>
              <a:t>rgfsf</a:t>
            </a:r>
            <a:r>
              <a:rPr lang="en-US" sz="3200" dirty="0" smtClean="0">
                <a:latin typeface="Preeti" pitchFamily="2" charset="0"/>
              </a:rPr>
              <a:t>] </a:t>
            </a:r>
            <a:r>
              <a:rPr lang="en-US" sz="3200" dirty="0" err="1" smtClean="0">
                <a:latin typeface="Preeti" pitchFamily="2" charset="0"/>
              </a:rPr>
              <a:t>k|afx</a:t>
            </a:r>
            <a:r>
              <a:rPr lang="en-US" sz="3200" dirty="0" smtClean="0">
                <a:latin typeface="Preeti" pitchFamily="2" charset="0"/>
              </a:rPr>
              <a:t> / </a:t>
            </a:r>
            <a:r>
              <a:rPr lang="en-US" sz="3200" dirty="0" err="1" smtClean="0">
                <a:latin typeface="Preeti" pitchFamily="2" charset="0"/>
              </a:rPr>
              <a:t>k|of</a:t>
            </a:r>
            <a:r>
              <a:rPr lang="en-US" sz="3200" dirty="0" smtClean="0">
                <a:latin typeface="Preeti" pitchFamily="2" charset="0"/>
              </a:rPr>
              <a:t>]</a:t>
            </a:r>
            <a:r>
              <a:rPr lang="en-US" sz="3200" dirty="0" err="1" smtClean="0">
                <a:latin typeface="Preeti" pitchFamily="2" charset="0"/>
              </a:rPr>
              <a:t>usf</a:t>
            </a:r>
            <a:r>
              <a:rPr lang="en-US" sz="3200" dirty="0" smtClean="0">
                <a:latin typeface="Preeti" pitchFamily="2" charset="0"/>
              </a:rPr>
              <a:t>] l;4fGt .</a:t>
            </a:r>
          </a:p>
          <a:p>
            <a:pPr marL="457200" indent="-457200" algn="just"/>
            <a:r>
              <a:rPr lang="en-US" sz="3200" dirty="0" smtClean="0">
                <a:latin typeface="Preeti" pitchFamily="2" charset="0"/>
              </a:rPr>
              <a:t>;"</a:t>
            </a:r>
            <a:r>
              <a:rPr lang="en-US" sz="3200" dirty="0" err="1" smtClean="0">
                <a:latin typeface="Preeti" pitchFamily="2" charset="0"/>
              </a:rPr>
              <a:t>rgf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tyf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tYofÍdf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kx'Fr</a:t>
            </a:r>
            <a:r>
              <a:rPr lang="en-US" sz="3200" dirty="0" smtClean="0">
                <a:latin typeface="Preeti" pitchFamily="2" charset="0"/>
              </a:rPr>
              <a:t> / ;</a:t>
            </a:r>
            <a:r>
              <a:rPr lang="en-US" sz="3200" dirty="0" err="1" smtClean="0">
                <a:latin typeface="Preeti" pitchFamily="2" charset="0"/>
              </a:rPr>
              <a:t>xhtfsf</a:t>
            </a:r>
            <a:r>
              <a:rPr lang="en-US" sz="3200" dirty="0" smtClean="0">
                <a:latin typeface="Preeti" pitchFamily="2" charset="0"/>
              </a:rPr>
              <a:t>] l;4fGt </a:t>
            </a:r>
            <a:r>
              <a:rPr lang="en-US" sz="3200" b="1" dirty="0" smtClean="0">
                <a:latin typeface="Preeti" pitchFamily="2" charset="0"/>
              </a:rPr>
              <a:t>.</a:t>
            </a:r>
            <a:endParaRPr lang="en-US" sz="3200" dirty="0" smtClean="0">
              <a:latin typeface="Preeti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>
                <a:latin typeface="HIMALAYA TT FONT" panose="040B0500000000000000" pitchFamily="82" charset="0"/>
              </a:rPr>
              <a:pPr/>
              <a:t>41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42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74073"/>
            <a:ext cx="12192000" cy="7426036"/>
          </a:xfrm>
        </p:spPr>
        <p:txBody>
          <a:bodyPr>
            <a:normAutofit/>
          </a:bodyPr>
          <a:lstStyle/>
          <a:p>
            <a:endParaRPr lang="en-US" sz="3600" b="1" u="sng" dirty="0" smtClean="0">
              <a:latin typeface="Preeti" pitchFamily="2" charset="0"/>
            </a:endParaRPr>
          </a:p>
          <a:p>
            <a:endParaRPr lang="en-US" sz="4400" b="1" smtClean="0">
              <a:latin typeface="Preeti" pitchFamily="2" charset="0"/>
            </a:endParaRPr>
          </a:p>
          <a:p>
            <a:endParaRPr lang="en-US" sz="4400" b="1">
              <a:latin typeface="Preeti" pitchFamily="2" charset="0"/>
            </a:endParaRPr>
          </a:p>
          <a:p>
            <a:r>
              <a:rPr lang="en-US" sz="4400" b="1" smtClean="0">
                <a:latin typeface="Preeti" pitchFamily="2" charset="0"/>
              </a:rPr>
              <a:t>ljZj ;Dd]ng, ;+u7gfTds 9f+rf</a:t>
            </a:r>
            <a:endParaRPr lang="en-US" sz="4400" b="1" dirty="0" smtClean="0">
              <a:latin typeface="AgniParikchha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>
                <a:latin typeface="HIMALAYA TT FONT" panose="040B0500000000000000" pitchFamily="82" charset="0"/>
              </a:rPr>
              <a:pPr/>
              <a:t>42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u="sng" dirty="0" smtClean="0"/>
          </a:p>
          <a:p>
            <a:pPr marL="0" indent="0" algn="ctr">
              <a:buNone/>
            </a:pPr>
            <a:r>
              <a:rPr lang="en-US" sz="3000" b="1" u="sng" dirty="0" smtClean="0"/>
              <a:t>OGP</a:t>
            </a:r>
            <a:r>
              <a:rPr lang="en-US" sz="3600" b="1" u="sng" dirty="0" smtClean="0">
                <a:latin typeface="Preeti" pitchFamily="2" charset="0"/>
              </a:rPr>
              <a:t> </a:t>
            </a:r>
            <a:r>
              <a:rPr lang="en-US" sz="3600" b="1" u="sng" dirty="0" err="1" smtClean="0">
                <a:latin typeface="Preeti" pitchFamily="2" charset="0"/>
              </a:rPr>
              <a:t>ljZj</a:t>
            </a:r>
            <a:r>
              <a:rPr lang="en-US" sz="3600" b="1" u="sng" dirty="0" smtClean="0">
                <a:latin typeface="Preeti" pitchFamily="2" charset="0"/>
              </a:rPr>
              <a:t> ;</a:t>
            </a:r>
            <a:r>
              <a:rPr lang="en-US" sz="3600" b="1" u="sng" dirty="0" err="1" smtClean="0">
                <a:latin typeface="Preeti" pitchFamily="2" charset="0"/>
              </a:rPr>
              <a:t>Dd</a:t>
            </a:r>
            <a:r>
              <a:rPr lang="en-US" sz="3600" b="1" u="sng" dirty="0" smtClean="0">
                <a:latin typeface="Preeti" pitchFamily="2" charset="0"/>
              </a:rPr>
              <a:t>]</a:t>
            </a:r>
            <a:r>
              <a:rPr lang="en-US" sz="3600" b="1" u="sng" dirty="0" err="1" smtClean="0">
                <a:latin typeface="Preeti" pitchFamily="2" charset="0"/>
              </a:rPr>
              <a:t>ng</a:t>
            </a:r>
            <a:endParaRPr lang="en-US" sz="3600" b="1" u="sng" dirty="0" smtClean="0">
              <a:latin typeface="Preeti" pitchFamily="2" charset="0"/>
            </a:endParaRP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dirty="0" smtClean="0">
                <a:latin typeface="Preeti" pitchFamily="2" charset="0"/>
              </a:rPr>
              <a:t>)=	</a:t>
            </a:r>
            <a:r>
              <a:rPr lang="en-US" sz="3200" dirty="0" err="1" smtClean="0">
                <a:latin typeface="Preeti" pitchFamily="2" charset="0"/>
              </a:rPr>
              <a:t>klxnf</a:t>
            </a:r>
            <a:r>
              <a:rPr lang="en-US" sz="3200" dirty="0" smtClean="0">
                <a:latin typeface="Preeti" pitchFamily="2" charset="0"/>
              </a:rPr>
              <a:t>] </a:t>
            </a:r>
            <a:r>
              <a:rPr lang="en-US" sz="3200" dirty="0" err="1" smtClean="0">
                <a:latin typeface="Preeti" pitchFamily="2" charset="0"/>
              </a:rPr>
              <a:t>ljZj</a:t>
            </a:r>
            <a:r>
              <a:rPr lang="en-US" sz="3200" dirty="0" smtClean="0">
                <a:latin typeface="Preeti" pitchFamily="2" charset="0"/>
              </a:rPr>
              <a:t> ;</a:t>
            </a:r>
            <a:r>
              <a:rPr lang="en-US" sz="3200" dirty="0" err="1" smtClean="0">
                <a:latin typeface="Preeti" pitchFamily="2" charset="0"/>
              </a:rPr>
              <a:t>Dd</a:t>
            </a:r>
            <a:r>
              <a:rPr lang="en-US" sz="3200" dirty="0" smtClean="0">
                <a:latin typeface="Preeti" pitchFamily="2" charset="0"/>
              </a:rPr>
              <a:t>]</a:t>
            </a:r>
            <a:r>
              <a:rPr lang="en-US" sz="3200" dirty="0" err="1" smtClean="0">
                <a:latin typeface="Preeti" pitchFamily="2" charset="0"/>
              </a:rPr>
              <a:t>ng</a:t>
            </a:r>
            <a:r>
              <a:rPr lang="en-US" sz="3200" dirty="0" smtClean="0">
                <a:latin typeface="Preeti" pitchFamily="2" charset="0"/>
              </a:rPr>
              <a:t>, </a:t>
            </a:r>
            <a:r>
              <a:rPr lang="en-US" sz="3200" dirty="0" err="1" smtClean="0">
                <a:latin typeface="Preeti" pitchFamily="2" charset="0"/>
              </a:rPr>
              <a:t>cd</a:t>
            </a:r>
            <a:r>
              <a:rPr lang="en-US" sz="3200" dirty="0" smtClean="0">
                <a:latin typeface="Preeti" pitchFamily="2" charset="0"/>
              </a:rPr>
              <a:t>]l/</a:t>
            </a:r>
            <a:r>
              <a:rPr lang="en-US" sz="3200" dirty="0" err="1" smtClean="0">
                <a:latin typeface="Preeti" pitchFamily="2" charset="0"/>
              </a:rPr>
              <a:t>ssf</a:t>
            </a:r>
            <a:r>
              <a:rPr lang="en-US" sz="3200" dirty="0" smtClean="0">
                <a:latin typeface="Preeti" pitchFamily="2" charset="0"/>
              </a:rPr>
              <a:t>] </a:t>
            </a:r>
            <a:r>
              <a:rPr lang="en-US" sz="3200" dirty="0" err="1" smtClean="0">
                <a:latin typeface="Preeti" pitchFamily="2" charset="0"/>
              </a:rPr>
              <a:t>jfl</a:t>
            </a:r>
            <a:r>
              <a:rPr lang="en-US" sz="3200" dirty="0" smtClean="0">
                <a:latin typeface="Preeti" pitchFamily="2" charset="0"/>
              </a:rPr>
              <a:t>;ª\6g l8;Ldf </a:t>
            </a:r>
            <a:r>
              <a:rPr lang="en-US" sz="3200" dirty="0" err="1" smtClean="0">
                <a:latin typeface="Preeti" pitchFamily="2" charset="0"/>
              </a:rPr>
              <a:t>eof</a:t>
            </a:r>
            <a:r>
              <a:rPr lang="en-US" sz="3200" dirty="0" smtClean="0">
                <a:latin typeface="Preeti" pitchFamily="2" charset="0"/>
              </a:rPr>
              <a:t>] .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dirty="0" smtClean="0">
                <a:latin typeface="Preeti" pitchFamily="2" charset="0"/>
              </a:rPr>
              <a:t>)=	bf];|f] </a:t>
            </a:r>
            <a:r>
              <a:rPr lang="en-US" sz="3200" dirty="0" err="1" smtClean="0">
                <a:latin typeface="Preeti" pitchFamily="2" charset="0"/>
              </a:rPr>
              <a:t>ljZj</a:t>
            </a:r>
            <a:r>
              <a:rPr lang="en-US" sz="3200" dirty="0" smtClean="0">
                <a:latin typeface="Preeti" pitchFamily="2" charset="0"/>
              </a:rPr>
              <a:t> ;</a:t>
            </a:r>
            <a:r>
              <a:rPr lang="en-US" sz="3200" dirty="0" err="1" smtClean="0">
                <a:latin typeface="Preeti" pitchFamily="2" charset="0"/>
              </a:rPr>
              <a:t>Dd</a:t>
            </a:r>
            <a:r>
              <a:rPr lang="en-US" sz="3200" dirty="0" smtClean="0">
                <a:latin typeface="Preeti" pitchFamily="2" charset="0"/>
              </a:rPr>
              <a:t>]</a:t>
            </a:r>
            <a:r>
              <a:rPr lang="en-US" sz="3200" dirty="0" err="1" smtClean="0">
                <a:latin typeface="Preeti" pitchFamily="2" charset="0"/>
              </a:rPr>
              <a:t>ng</a:t>
            </a:r>
            <a:r>
              <a:rPr lang="en-US" sz="3200" dirty="0" smtClean="0">
                <a:latin typeface="Preeti" pitchFamily="2" charset="0"/>
              </a:rPr>
              <a:t>, a]</a:t>
            </a:r>
            <a:r>
              <a:rPr lang="en-US" sz="3200" dirty="0" err="1" smtClean="0">
                <a:latin typeface="Preeti" pitchFamily="2" charset="0"/>
              </a:rPr>
              <a:t>nfotsf</a:t>
            </a:r>
            <a:r>
              <a:rPr lang="en-US" sz="3200" dirty="0" smtClean="0">
                <a:latin typeface="Preeti" pitchFamily="2" charset="0"/>
              </a:rPr>
              <a:t>] n08gdf </a:t>
            </a:r>
            <a:r>
              <a:rPr lang="en-US" sz="3200" dirty="0" err="1" smtClean="0">
                <a:latin typeface="Preeti" pitchFamily="2" charset="0"/>
              </a:rPr>
              <a:t>eof</a:t>
            </a:r>
            <a:r>
              <a:rPr lang="en-US" sz="3200" dirty="0" smtClean="0">
                <a:latin typeface="Preeti" pitchFamily="2" charset="0"/>
              </a:rPr>
              <a:t>] .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dirty="0" smtClean="0">
                <a:latin typeface="Preeti" pitchFamily="2" charset="0"/>
              </a:rPr>
              <a:t>)=	t];|f] </a:t>
            </a:r>
            <a:r>
              <a:rPr lang="en-US" sz="3200" dirty="0" err="1" smtClean="0">
                <a:latin typeface="Preeti" pitchFamily="2" charset="0"/>
              </a:rPr>
              <a:t>ljZj</a:t>
            </a:r>
            <a:r>
              <a:rPr lang="en-US" sz="3200" dirty="0" smtClean="0">
                <a:latin typeface="Preeti" pitchFamily="2" charset="0"/>
              </a:rPr>
              <a:t> ;</a:t>
            </a:r>
            <a:r>
              <a:rPr lang="en-US" sz="3200" dirty="0" err="1" smtClean="0">
                <a:latin typeface="Preeti" pitchFamily="2" charset="0"/>
              </a:rPr>
              <a:t>Dd</a:t>
            </a:r>
            <a:r>
              <a:rPr lang="en-US" sz="3200" dirty="0" smtClean="0">
                <a:latin typeface="Preeti" pitchFamily="2" charset="0"/>
              </a:rPr>
              <a:t>]</a:t>
            </a:r>
            <a:r>
              <a:rPr lang="en-US" sz="3200" dirty="0" err="1" smtClean="0">
                <a:latin typeface="Preeti" pitchFamily="2" charset="0"/>
              </a:rPr>
              <a:t>ng</a:t>
            </a:r>
            <a:r>
              <a:rPr lang="en-US" sz="3200" dirty="0" smtClean="0">
                <a:latin typeface="Preeti" pitchFamily="2" charset="0"/>
              </a:rPr>
              <a:t>, d]</a:t>
            </a:r>
            <a:r>
              <a:rPr lang="en-US" sz="3200" dirty="0" err="1" smtClean="0">
                <a:latin typeface="Preeti" pitchFamily="2" charset="0"/>
              </a:rPr>
              <a:t>lS;sf</a:t>
            </a:r>
            <a:r>
              <a:rPr lang="en-US" sz="3200" dirty="0" smtClean="0">
                <a:latin typeface="Preeti" pitchFamily="2" charset="0"/>
              </a:rPr>
              <a:t>]</a:t>
            </a:r>
            <a:r>
              <a:rPr lang="en-US" sz="3200" dirty="0" err="1" smtClean="0">
                <a:latin typeface="Preeti" pitchFamily="2" charset="0"/>
              </a:rPr>
              <a:t>sf</a:t>
            </a:r>
            <a:r>
              <a:rPr lang="en-US" sz="3200" dirty="0" smtClean="0">
                <a:latin typeface="Preeti" pitchFamily="2" charset="0"/>
              </a:rPr>
              <a:t>] d]</a:t>
            </a:r>
            <a:r>
              <a:rPr lang="en-US" sz="3200" dirty="0" err="1" smtClean="0">
                <a:latin typeface="Preeti" pitchFamily="2" charset="0"/>
              </a:rPr>
              <a:t>lS;sf</a:t>
            </a:r>
            <a:r>
              <a:rPr lang="en-US" sz="3200" dirty="0" smtClean="0">
                <a:latin typeface="Preeti" pitchFamily="2" charset="0"/>
              </a:rPr>
              <a:t>] l;6Ldf ;g\ @)!% cS6f]j/ @* / @( </a:t>
            </a:r>
            <a:r>
              <a:rPr lang="en-US" sz="3200" dirty="0" err="1" smtClean="0">
                <a:latin typeface="Preeti" pitchFamily="2" charset="0"/>
              </a:rPr>
              <a:t>df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eof</a:t>
            </a:r>
            <a:r>
              <a:rPr lang="en-US" sz="3200" dirty="0" smtClean="0">
                <a:latin typeface="Preeti" pitchFamily="2" charset="0"/>
              </a:rPr>
              <a:t>] .</a:t>
            </a:r>
            <a:endParaRPr lang="en-US" sz="3600" dirty="0" smtClean="0">
              <a:latin typeface="Preeti" pitchFamily="2" charset="0"/>
            </a:endParaRP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dirty="0" smtClean="0">
                <a:latin typeface="Preeti" pitchFamily="2" charset="0"/>
              </a:rPr>
              <a:t>)=	</a:t>
            </a:r>
            <a:r>
              <a:rPr lang="en-US" sz="3200" dirty="0" err="1" smtClean="0">
                <a:latin typeface="Preeti" pitchFamily="2" charset="0"/>
              </a:rPr>
              <a:t>rf</a:t>
            </a:r>
            <a:r>
              <a:rPr lang="en-US" sz="3200" dirty="0" smtClean="0">
                <a:latin typeface="Preeti" pitchFamily="2" charset="0"/>
              </a:rPr>
              <a:t>}</a:t>
            </a:r>
            <a:r>
              <a:rPr lang="en-US" sz="3200" dirty="0" err="1" smtClean="0">
                <a:latin typeface="Preeti" pitchFamily="2" charset="0"/>
              </a:rPr>
              <a:t>yf</a:t>
            </a:r>
            <a:r>
              <a:rPr lang="en-US" sz="3200" dirty="0" smtClean="0">
                <a:latin typeface="Preeti" pitchFamily="2" charset="0"/>
              </a:rPr>
              <a:t>] </a:t>
            </a:r>
            <a:r>
              <a:rPr lang="en-US" sz="3200" dirty="0" err="1" smtClean="0">
                <a:latin typeface="Preeti" pitchFamily="2" charset="0"/>
              </a:rPr>
              <a:t>ljZj</a:t>
            </a:r>
            <a:r>
              <a:rPr lang="en-US" sz="3200" dirty="0" smtClean="0">
                <a:latin typeface="Preeti" pitchFamily="2" charset="0"/>
              </a:rPr>
              <a:t> ;</a:t>
            </a:r>
            <a:r>
              <a:rPr lang="en-US" sz="3200" dirty="0" err="1" smtClean="0">
                <a:latin typeface="Preeti" pitchFamily="2" charset="0"/>
              </a:rPr>
              <a:t>Dd</a:t>
            </a:r>
            <a:r>
              <a:rPr lang="en-US" sz="3200" dirty="0" smtClean="0">
                <a:latin typeface="Preeti" pitchFamily="2" charset="0"/>
              </a:rPr>
              <a:t>]</a:t>
            </a:r>
            <a:r>
              <a:rPr lang="en-US" sz="3200" dirty="0" err="1" smtClean="0">
                <a:latin typeface="Preeti" pitchFamily="2" charset="0"/>
              </a:rPr>
              <a:t>ng</a:t>
            </a:r>
            <a:r>
              <a:rPr lang="en-US" sz="3200" dirty="0" smtClean="0">
                <a:latin typeface="Preeti" pitchFamily="2" charset="0"/>
              </a:rPr>
              <a:t>, </a:t>
            </a:r>
            <a:r>
              <a:rPr lang="en-US" sz="3200" dirty="0" err="1" smtClean="0">
                <a:latin typeface="Preeti" pitchFamily="2" charset="0"/>
              </a:rPr>
              <a:t>k|mfG;sf</a:t>
            </a:r>
            <a:r>
              <a:rPr lang="en-US" sz="3200" dirty="0" smtClean="0">
                <a:latin typeface="Preeti" pitchFamily="2" charset="0"/>
              </a:rPr>
              <a:t>] k]l/;</a:t>
            </a:r>
            <a:r>
              <a:rPr lang="en-US" sz="3200" dirty="0" err="1" smtClean="0">
                <a:latin typeface="Preeti" pitchFamily="2" charset="0"/>
              </a:rPr>
              <a:t>df</a:t>
            </a:r>
            <a:r>
              <a:rPr lang="en-US" sz="3200" dirty="0" smtClean="0">
                <a:latin typeface="Preeti" pitchFamily="2" charset="0"/>
              </a:rPr>
              <a:t> ;g\ @)!^ </a:t>
            </a:r>
            <a:r>
              <a:rPr lang="en-US" sz="3200" dirty="0" err="1" smtClean="0">
                <a:latin typeface="Preeti" pitchFamily="2" charset="0"/>
              </a:rPr>
              <a:t>sf</a:t>
            </a:r>
            <a:r>
              <a:rPr lang="en-US" sz="3200" dirty="0" smtClean="0">
                <a:latin typeface="Preeti" pitchFamily="2" charset="0"/>
              </a:rPr>
              <a:t>] l8;]</a:t>
            </a:r>
            <a:r>
              <a:rPr lang="en-US" sz="3200" dirty="0" err="1" smtClean="0">
                <a:latin typeface="Preeti" pitchFamily="2" charset="0"/>
              </a:rPr>
              <a:t>Dj</a:t>
            </a:r>
            <a:r>
              <a:rPr lang="en-US" sz="3200" dirty="0" smtClean="0">
                <a:latin typeface="Preeti" pitchFamily="2" charset="0"/>
              </a:rPr>
              <a:t>/ &amp;–( </a:t>
            </a:r>
            <a:r>
              <a:rPr lang="en-US" sz="3200" dirty="0" err="1" smtClean="0">
                <a:latin typeface="Preeti" pitchFamily="2" charset="0"/>
              </a:rPr>
              <a:t>df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eof</a:t>
            </a:r>
            <a:r>
              <a:rPr lang="en-US" sz="3200" dirty="0" smtClean="0">
                <a:latin typeface="Preeti" pitchFamily="2" charset="0"/>
              </a:rPr>
              <a:t>] .</a:t>
            </a:r>
          </a:p>
          <a:p>
            <a:pPr marL="457200" indent="-457200" algn="just">
              <a:tabLst>
                <a:tab pos="457200" algn="l"/>
              </a:tabLst>
            </a:pPr>
            <a:r>
              <a:rPr lang="en-US" sz="3200" dirty="0" err="1" smtClean="0">
                <a:latin typeface="Preeti" pitchFamily="2" charset="0"/>
              </a:rPr>
              <a:t>kfrf</a:t>
            </a:r>
            <a:r>
              <a:rPr lang="en-US" sz="3200" dirty="0" smtClean="0">
                <a:latin typeface="Preeti" pitchFamily="2" charset="0"/>
              </a:rPr>
              <a:t>}+ </a:t>
            </a:r>
            <a:r>
              <a:rPr lang="en-US" sz="3200" dirty="0" err="1" smtClean="0">
                <a:latin typeface="Preeti" pitchFamily="2" charset="0"/>
              </a:rPr>
              <a:t>ljZj</a:t>
            </a:r>
            <a:r>
              <a:rPr lang="en-US" sz="3200" dirty="0" smtClean="0">
                <a:latin typeface="Preeti" pitchFamily="2" charset="0"/>
              </a:rPr>
              <a:t> ;</a:t>
            </a:r>
            <a:r>
              <a:rPr lang="en-US" sz="3200" dirty="0" err="1" smtClean="0">
                <a:latin typeface="Preeti" pitchFamily="2" charset="0"/>
              </a:rPr>
              <a:t>Dd</a:t>
            </a:r>
            <a:r>
              <a:rPr lang="en-US" sz="3200" dirty="0" smtClean="0">
                <a:latin typeface="Preeti" pitchFamily="2" charset="0"/>
              </a:rPr>
              <a:t>]</a:t>
            </a:r>
            <a:r>
              <a:rPr lang="en-US" sz="3200" dirty="0" err="1" smtClean="0">
                <a:latin typeface="Preeti" pitchFamily="2" charset="0"/>
              </a:rPr>
              <a:t>ng</a:t>
            </a:r>
            <a:r>
              <a:rPr lang="en-US" sz="3200" dirty="0" smtClean="0">
                <a:latin typeface="Preeti" pitchFamily="2" charset="0"/>
              </a:rPr>
              <a:t>, </a:t>
            </a:r>
            <a:r>
              <a:rPr lang="en-US" sz="3200" dirty="0" err="1" smtClean="0">
                <a:latin typeface="Preeti" pitchFamily="2" charset="0"/>
              </a:rPr>
              <a:t>hlh</a:t>
            </a:r>
            <a:r>
              <a:rPr lang="en-US" sz="3200" dirty="0" smtClean="0">
                <a:latin typeface="Preeti" pitchFamily="2" charset="0"/>
              </a:rPr>
              <a:t>{</a:t>
            </a:r>
            <a:r>
              <a:rPr lang="en-US" sz="3200" dirty="0" err="1" smtClean="0">
                <a:latin typeface="Preeti" pitchFamily="2" charset="0"/>
              </a:rPr>
              <a:t>ofsf</a:t>
            </a:r>
            <a:r>
              <a:rPr lang="en-US" sz="3200" dirty="0" smtClean="0">
                <a:latin typeface="Preeti" pitchFamily="2" charset="0"/>
              </a:rPr>
              <a:t>] l6aLln;Ldf ;g\ @)!* </a:t>
            </a:r>
            <a:r>
              <a:rPr lang="en-US" sz="3200" dirty="0" err="1" smtClean="0">
                <a:latin typeface="Preeti" pitchFamily="2" charset="0"/>
              </a:rPr>
              <a:t>sf</a:t>
            </a:r>
            <a:r>
              <a:rPr lang="en-US" sz="3200" dirty="0" smtClean="0">
                <a:latin typeface="Preeti" pitchFamily="2" charset="0"/>
              </a:rPr>
              <a:t>] </a:t>
            </a:r>
            <a:r>
              <a:rPr lang="en-US" sz="3200" dirty="0" err="1" smtClean="0">
                <a:latin typeface="Preeti" pitchFamily="2" charset="0"/>
              </a:rPr>
              <a:t>h'nfO</a:t>
            </a:r>
            <a:r>
              <a:rPr lang="en-US" sz="3200" dirty="0" smtClean="0">
                <a:latin typeface="Preeti" pitchFamily="2" charset="0"/>
              </a:rPr>
              <a:t>{ !&amp;–!( </a:t>
            </a:r>
            <a:r>
              <a:rPr lang="en-US" sz="3200" dirty="0" err="1" smtClean="0">
                <a:latin typeface="Preeti" pitchFamily="2" charset="0"/>
              </a:rPr>
              <a:t>df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eof</a:t>
            </a:r>
            <a:r>
              <a:rPr lang="en-US" sz="3200" smtClean="0">
                <a:latin typeface="Preeti" pitchFamily="2" charset="0"/>
              </a:rPr>
              <a:t>] .</a:t>
            </a:r>
          </a:p>
          <a:p>
            <a:pPr marL="457200" indent="-457200" algn="just">
              <a:tabLst>
                <a:tab pos="457200" algn="l"/>
              </a:tabLst>
            </a:pPr>
            <a:r>
              <a:rPr lang="en-US" sz="3600" smtClean="0">
                <a:latin typeface="Preeti" pitchFamily="2" charset="0"/>
              </a:rPr>
              <a:t>5}7f</a:t>
            </a:r>
            <a:r>
              <a:rPr lang="en-US" sz="3600">
                <a:latin typeface="Preeti" pitchFamily="2" charset="0"/>
              </a:rPr>
              <a:t>}+ ljZj ;Dd]ng, </a:t>
            </a:r>
            <a:r>
              <a:rPr lang="en-US" sz="3600" smtClean="0">
                <a:latin typeface="Preeti" pitchFamily="2" charset="0"/>
              </a:rPr>
              <a:t>Sofg8fsf</a:t>
            </a:r>
            <a:r>
              <a:rPr lang="en-US" sz="3600">
                <a:latin typeface="Preeti" pitchFamily="2" charset="0"/>
              </a:rPr>
              <a:t>] </a:t>
            </a:r>
            <a:r>
              <a:rPr lang="en-US" sz="3600" smtClean="0">
                <a:latin typeface="Preeti" pitchFamily="2" charset="0"/>
              </a:rPr>
              <a:t>cf]6fafdf </a:t>
            </a:r>
            <a:r>
              <a:rPr lang="en-US" sz="3600">
                <a:latin typeface="Preeti" pitchFamily="2" charset="0"/>
              </a:rPr>
              <a:t>;g\ </a:t>
            </a:r>
            <a:r>
              <a:rPr lang="en-US" sz="3600" smtClean="0">
                <a:latin typeface="Preeti" pitchFamily="2" charset="0"/>
              </a:rPr>
              <a:t>@)!( </a:t>
            </a:r>
            <a:r>
              <a:rPr lang="en-US" sz="3600">
                <a:latin typeface="Preeti" pitchFamily="2" charset="0"/>
              </a:rPr>
              <a:t>sf] </a:t>
            </a:r>
            <a:r>
              <a:rPr lang="en-US" sz="3600" smtClean="0">
                <a:latin typeface="Preeti" pitchFamily="2" charset="0"/>
              </a:rPr>
              <a:t>d] @(–#! </a:t>
            </a:r>
            <a:r>
              <a:rPr lang="en-US" sz="3600">
                <a:latin typeface="Preeti" pitchFamily="2" charset="0"/>
              </a:rPr>
              <a:t>df eof] .</a:t>
            </a:r>
            <a:endParaRPr lang="en-US" sz="4000">
              <a:latin typeface="Preeti" pitchFamily="2" charset="0"/>
            </a:endParaRPr>
          </a:p>
          <a:p>
            <a:pPr marL="0" indent="0" algn="just">
              <a:buNone/>
              <a:tabLst>
                <a:tab pos="457200" algn="l"/>
              </a:tabLst>
            </a:pPr>
            <a:endParaRPr lang="en-US" sz="3600" dirty="0" smtClean="0">
              <a:latin typeface="Preeti" pitchFamily="2" charset="0"/>
            </a:endParaRPr>
          </a:p>
          <a:p>
            <a:pPr marL="457200" indent="-457200" algn="just">
              <a:buNone/>
              <a:tabLst>
                <a:tab pos="457200" algn="l"/>
              </a:tabLst>
            </a:pPr>
            <a:endParaRPr lang="en-US" sz="3200" dirty="0" smtClean="0">
              <a:latin typeface="Preeti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>
                <a:latin typeface="HIMALAYA TT FONT" panose="040B0500000000000000" pitchFamily="82" charset="0"/>
              </a:rPr>
              <a:pPr/>
              <a:t>43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2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u="sng" dirty="0" smtClean="0"/>
          </a:p>
          <a:p>
            <a:pPr marL="0" indent="0" algn="ctr">
              <a:buNone/>
            </a:pPr>
            <a:r>
              <a:rPr lang="en-US" sz="3000" b="1" u="sng" dirty="0" err="1" smtClean="0"/>
              <a:t>OGP</a:t>
            </a:r>
            <a:r>
              <a:rPr lang="en-US" sz="3600" b="1" u="sng" dirty="0" smtClean="0">
                <a:latin typeface="Preeti" pitchFamily="2" charset="0"/>
              </a:rPr>
              <a:t> </a:t>
            </a:r>
            <a:r>
              <a:rPr lang="en-US" sz="3600" b="1" u="sng" dirty="0" err="1" smtClean="0">
                <a:latin typeface="Preeti" pitchFamily="2" charset="0"/>
              </a:rPr>
              <a:t>sf</a:t>
            </a:r>
            <a:r>
              <a:rPr lang="en-US" sz="3600" b="1" u="sng" dirty="0" smtClean="0">
                <a:latin typeface="Preeti" pitchFamily="2" charset="0"/>
              </a:rPr>
              <a:t>] ;+u7gfTds ;+/</a:t>
            </a:r>
            <a:r>
              <a:rPr lang="en-US" sz="3600" b="1" u="sng" dirty="0" err="1" smtClean="0">
                <a:latin typeface="Preeti" pitchFamily="2" charset="0"/>
              </a:rPr>
              <a:t>rgf</a:t>
            </a:r>
            <a:endParaRPr lang="en-US" sz="3600" b="1" u="sng" dirty="0" smtClean="0">
              <a:latin typeface="Preeti" pitchFamily="2" charset="0"/>
            </a:endParaRP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dirty="0" smtClean="0">
                <a:latin typeface="Preeti" pitchFamily="2" charset="0"/>
              </a:rPr>
              <a:t>)=	</a:t>
            </a:r>
            <a:r>
              <a:rPr lang="en-US" dirty="0" err="1" smtClean="0"/>
              <a:t>OGP</a:t>
            </a:r>
            <a:r>
              <a:rPr lang="en-US" dirty="0" smtClean="0"/>
              <a:t> </a:t>
            </a:r>
            <a:r>
              <a:rPr lang="en-US" sz="3200" dirty="0" err="1" smtClean="0">
                <a:latin typeface="Preeti" pitchFamily="2" charset="0"/>
              </a:rPr>
              <a:t>sf</a:t>
            </a:r>
            <a:r>
              <a:rPr lang="en-US" sz="3200" dirty="0" smtClean="0">
                <a:latin typeface="Preeti" pitchFamily="2" charset="0"/>
              </a:rPr>
              <a:t>] </a:t>
            </a:r>
            <a:r>
              <a:rPr lang="en-US" sz="3200" dirty="0" err="1" smtClean="0">
                <a:latin typeface="Preeti" pitchFamily="2" charset="0"/>
              </a:rPr>
              <a:t>sfo</a:t>
            </a:r>
            <a:r>
              <a:rPr lang="en-US" sz="3200" dirty="0" smtClean="0">
                <a:latin typeface="Preeti" pitchFamily="2" charset="0"/>
              </a:rPr>
              <a:t>{ ;+</a:t>
            </a:r>
            <a:r>
              <a:rPr lang="en-US" sz="3200" dirty="0" err="1" smtClean="0">
                <a:latin typeface="Preeti" pitchFamily="2" charset="0"/>
              </a:rPr>
              <a:t>rfng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ug</a:t>
            </a:r>
            <a:r>
              <a:rPr lang="en-US" sz="3200" dirty="0" smtClean="0">
                <a:latin typeface="Preeti" pitchFamily="2" charset="0"/>
              </a:rPr>
              <a:t>{ ;</a:t>
            </a:r>
            <a:r>
              <a:rPr lang="en-US" sz="3200" dirty="0" err="1" smtClean="0">
                <a:latin typeface="Preeti" pitchFamily="2" charset="0"/>
              </a:rPr>
              <a:t>lrjfno</a:t>
            </a:r>
            <a:r>
              <a:rPr lang="en-US" sz="3200" dirty="0" smtClean="0">
                <a:latin typeface="Preeti" pitchFamily="2" charset="0"/>
              </a:rPr>
              <a:t> u7g </a:t>
            </a:r>
            <a:r>
              <a:rPr lang="en-US" sz="3200" dirty="0" err="1" smtClean="0">
                <a:latin typeface="Preeti" pitchFamily="2" charset="0"/>
              </a:rPr>
              <a:t>ul</a:t>
            </a:r>
            <a:r>
              <a:rPr lang="en-US" sz="3200" dirty="0" smtClean="0">
                <a:latin typeface="Preeti" pitchFamily="2" charset="0"/>
              </a:rPr>
              <a:t>/</a:t>
            </a:r>
            <a:r>
              <a:rPr lang="en-US" sz="3200" dirty="0" err="1" smtClean="0">
                <a:latin typeface="Preeti" pitchFamily="2" charset="0"/>
              </a:rPr>
              <a:t>Psf</a:t>
            </a:r>
            <a:r>
              <a:rPr lang="en-US" sz="3200" dirty="0" smtClean="0">
                <a:latin typeface="Preeti" pitchFamily="2" charset="0"/>
              </a:rPr>
              <a:t>] 5 .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dirty="0" smtClean="0">
                <a:latin typeface="Preeti" pitchFamily="2" charset="0"/>
              </a:rPr>
              <a:t>)=	</a:t>
            </a:r>
            <a:r>
              <a:rPr lang="en-US" sz="3200" dirty="0" err="1" smtClean="0">
                <a:latin typeface="Preeti" pitchFamily="2" charset="0"/>
              </a:rPr>
              <a:t>b'O</a:t>
            </a:r>
            <a:r>
              <a:rPr lang="en-US" sz="3200" dirty="0" smtClean="0">
                <a:latin typeface="Preeti" pitchFamily="2" charset="0"/>
              </a:rPr>
              <a:t>{ </a:t>
            </a:r>
            <a:r>
              <a:rPr lang="en-US" sz="3200" dirty="0" err="1" smtClean="0">
                <a:latin typeface="Preeti" pitchFamily="2" charset="0"/>
              </a:rPr>
              <a:t>aif</a:t>
            </a:r>
            <a:r>
              <a:rPr lang="en-US" sz="3200" dirty="0" smtClean="0">
                <a:latin typeface="Preeti" pitchFamily="2" charset="0"/>
              </a:rPr>
              <a:t>{</a:t>
            </a:r>
            <a:r>
              <a:rPr lang="en-US" sz="3200" dirty="0" err="1" smtClean="0">
                <a:latin typeface="Preeti" pitchFamily="2" charset="0"/>
              </a:rPr>
              <a:t>sf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nflu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lgb</a:t>
            </a:r>
            <a:r>
              <a:rPr lang="en-US" sz="3200" dirty="0" smtClean="0">
                <a:latin typeface="Preeti" pitchFamily="2" charset="0"/>
              </a:rPr>
              <a:t>]{</a:t>
            </a:r>
            <a:r>
              <a:rPr lang="en-US" sz="3200" dirty="0" err="1" smtClean="0">
                <a:latin typeface="Preeti" pitchFamily="2" charset="0"/>
              </a:rPr>
              <a:t>zs</a:t>
            </a:r>
            <a:r>
              <a:rPr lang="en-US" sz="3200" dirty="0" smtClean="0">
                <a:latin typeface="Preeti" pitchFamily="2" charset="0"/>
              </a:rPr>
              <a:t> ;</a:t>
            </a:r>
            <a:r>
              <a:rPr lang="en-US" sz="3200" dirty="0" err="1" smtClean="0">
                <a:latin typeface="Preeti" pitchFamily="2" charset="0"/>
              </a:rPr>
              <a:t>ldlt</a:t>
            </a:r>
            <a:r>
              <a:rPr lang="en-US" sz="3200" dirty="0" smtClean="0">
                <a:latin typeface="Preeti" pitchFamily="2" charset="0"/>
              </a:rPr>
              <a:t> -</a:t>
            </a:r>
            <a:r>
              <a:rPr lang="en-US" dirty="0" err="1" smtClean="0"/>
              <a:t>Streering</a:t>
            </a:r>
            <a:r>
              <a:rPr lang="en-US" dirty="0" smtClean="0"/>
              <a:t> Committee</a:t>
            </a:r>
            <a:r>
              <a:rPr lang="en-US" sz="3200" dirty="0" smtClean="0">
                <a:latin typeface="Preeti" pitchFamily="2" charset="0"/>
              </a:rPr>
              <a:t>_ </a:t>
            </a:r>
            <a:r>
              <a:rPr lang="en-US" sz="3200" dirty="0" err="1" smtClean="0">
                <a:latin typeface="Preeti" pitchFamily="2" charset="0"/>
              </a:rPr>
              <a:t>sf</a:t>
            </a:r>
            <a:r>
              <a:rPr lang="en-US" sz="3200" dirty="0" smtClean="0">
                <a:latin typeface="Preeti" pitchFamily="2" charset="0"/>
              </a:rPr>
              <a:t>] </a:t>
            </a:r>
            <a:r>
              <a:rPr lang="en-US" sz="3200" dirty="0" err="1" smtClean="0">
                <a:latin typeface="Preeti" pitchFamily="2" charset="0"/>
              </a:rPr>
              <a:t>rog</a:t>
            </a:r>
            <a:r>
              <a:rPr lang="en-US" sz="3200" dirty="0" smtClean="0">
                <a:latin typeface="Preeti" pitchFamily="2" charset="0"/>
              </a:rPr>
              <a:t> x'G5 .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dirty="0" smtClean="0">
                <a:latin typeface="Preeti" pitchFamily="2" charset="0"/>
              </a:rPr>
              <a:t>)=	</a:t>
            </a:r>
            <a:r>
              <a:rPr lang="en-US" sz="3200" dirty="0" err="1" smtClean="0">
                <a:latin typeface="Preeti" pitchFamily="2" charset="0"/>
              </a:rPr>
              <a:t>ljZj</a:t>
            </a:r>
            <a:r>
              <a:rPr lang="en-US" sz="3200" dirty="0" smtClean="0">
                <a:latin typeface="Preeti" pitchFamily="2" charset="0"/>
              </a:rPr>
              <a:t> ;</a:t>
            </a:r>
            <a:r>
              <a:rPr lang="en-US" sz="3200" dirty="0" err="1" smtClean="0">
                <a:latin typeface="Preeti" pitchFamily="2" charset="0"/>
              </a:rPr>
              <a:t>Dd</a:t>
            </a:r>
            <a:r>
              <a:rPr lang="en-US" sz="3200" dirty="0" smtClean="0">
                <a:latin typeface="Preeti" pitchFamily="2" charset="0"/>
              </a:rPr>
              <a:t>]</a:t>
            </a:r>
            <a:r>
              <a:rPr lang="en-US" sz="3200" dirty="0" err="1" smtClean="0">
                <a:latin typeface="Preeti" pitchFamily="2" charset="0"/>
              </a:rPr>
              <a:t>ngdf</a:t>
            </a:r>
            <a:r>
              <a:rPr lang="en-US" sz="3200" dirty="0" smtClean="0">
                <a:latin typeface="Preeti" pitchFamily="2" charset="0"/>
              </a:rPr>
              <a:t> ;/</a:t>
            </a:r>
            <a:r>
              <a:rPr lang="en-US" sz="3200" dirty="0" err="1" smtClean="0">
                <a:latin typeface="Preeti" pitchFamily="2" charset="0"/>
              </a:rPr>
              <a:t>sf</a:t>
            </a:r>
            <a:r>
              <a:rPr lang="en-US" sz="3200" dirty="0" smtClean="0">
                <a:latin typeface="Preeti" pitchFamily="2" charset="0"/>
              </a:rPr>
              <a:t>/, </a:t>
            </a:r>
            <a:r>
              <a:rPr lang="en-US" sz="3200" dirty="0" err="1" smtClean="0">
                <a:latin typeface="Preeti" pitchFamily="2" charset="0"/>
              </a:rPr>
              <a:t>gful</a:t>
            </a:r>
            <a:r>
              <a:rPr lang="en-US" sz="3200" dirty="0" smtClean="0">
                <a:latin typeface="Preeti" pitchFamily="2" charset="0"/>
              </a:rPr>
              <a:t>/s ;</a:t>
            </a:r>
            <a:r>
              <a:rPr lang="en-US" sz="3200" dirty="0" err="1" smtClean="0">
                <a:latin typeface="Preeti" pitchFamily="2" charset="0"/>
              </a:rPr>
              <a:t>dfh</a:t>
            </a:r>
            <a:r>
              <a:rPr lang="en-US" sz="3200" dirty="0" smtClean="0">
                <a:latin typeface="Preeti" pitchFamily="2" charset="0"/>
              </a:rPr>
              <a:t>, k|fl1s hut / k|]</a:t>
            </a:r>
            <a:r>
              <a:rPr lang="en-US" sz="3200" dirty="0" err="1" smtClean="0">
                <a:latin typeface="Preeti" pitchFamily="2" charset="0"/>
              </a:rPr>
              <a:t>zsf</a:t>
            </a:r>
            <a:r>
              <a:rPr lang="en-US" sz="3200" dirty="0" smtClean="0">
                <a:latin typeface="Preeti" pitchFamily="2" charset="0"/>
              </a:rPr>
              <a:t>]</a:t>
            </a:r>
          </a:p>
          <a:p>
            <a:pPr marL="457200" indent="-457200" algn="just">
              <a:buNone/>
              <a:tabLst>
                <a:tab pos="346075" algn="l"/>
              </a:tabLst>
            </a:pPr>
            <a:r>
              <a:rPr lang="en-US" sz="3200" dirty="0" smtClean="0">
                <a:latin typeface="Preeti" pitchFamily="2" charset="0"/>
              </a:rPr>
              <a:t>	 </a:t>
            </a:r>
            <a:r>
              <a:rPr lang="en-US" sz="3200" dirty="0" err="1" smtClean="0">
                <a:latin typeface="Preeti" pitchFamily="2" charset="0"/>
              </a:rPr>
              <a:t>pkl:ylt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x'g</a:t>
            </a:r>
            <a:r>
              <a:rPr lang="en-US" sz="3200" dirty="0" smtClean="0">
                <a:latin typeface="Preeti" pitchFamily="2" charset="0"/>
              </a:rPr>
              <a:t>] </a:t>
            </a:r>
            <a:r>
              <a:rPr lang="en-US" sz="3200" dirty="0" err="1" smtClean="0">
                <a:latin typeface="Preeti" pitchFamily="2" charset="0"/>
              </a:rPr>
              <a:t>ub</a:t>
            </a:r>
            <a:r>
              <a:rPr lang="en-US" sz="3200" dirty="0" smtClean="0">
                <a:latin typeface="Preeti" pitchFamily="2" charset="0"/>
              </a:rPr>
              <a:t>{5 .</a:t>
            </a:r>
            <a:endParaRPr lang="en-US" sz="3600" dirty="0" smtClean="0">
              <a:latin typeface="Preeti" pitchFamily="2" charset="0"/>
            </a:endParaRP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dirty="0" smtClean="0">
                <a:latin typeface="Preeti" pitchFamily="2" charset="0"/>
              </a:rPr>
              <a:t>)=	;+u7g ;+</a:t>
            </a:r>
            <a:r>
              <a:rPr lang="en-US" sz="3200" dirty="0" err="1" smtClean="0">
                <a:latin typeface="Preeti" pitchFamily="2" charset="0"/>
              </a:rPr>
              <a:t>rfngsf</a:t>
            </a:r>
            <a:r>
              <a:rPr lang="en-US" sz="3200" dirty="0" smtClean="0">
                <a:latin typeface="Preeti" pitchFamily="2" charset="0"/>
              </a:rPr>
              <a:t>] </a:t>
            </a:r>
            <a:r>
              <a:rPr lang="en-US" sz="3200" dirty="0" err="1" smtClean="0">
                <a:latin typeface="Preeti" pitchFamily="2" charset="0"/>
              </a:rPr>
              <a:t>sfo</a:t>
            </a:r>
            <a:r>
              <a:rPr lang="en-US" sz="3200" dirty="0" smtClean="0">
                <a:latin typeface="Preeti" pitchFamily="2" charset="0"/>
              </a:rPr>
              <a:t>{</a:t>
            </a:r>
            <a:r>
              <a:rPr lang="en-US" sz="3200" dirty="0" err="1" smtClean="0">
                <a:latin typeface="Preeti" pitchFamily="2" charset="0"/>
              </a:rPr>
              <a:t>sf</a:t>
            </a:r>
            <a:r>
              <a:rPr lang="en-US" sz="3200" dirty="0" smtClean="0">
                <a:latin typeface="Preeti" pitchFamily="2" charset="0"/>
              </a:rPr>
              <a:t>/L </a:t>
            </a:r>
            <a:r>
              <a:rPr lang="en-US" sz="3200" dirty="0" err="1" smtClean="0">
                <a:latin typeface="Preeti" pitchFamily="2" charset="0"/>
              </a:rPr>
              <a:t>kl</a:t>
            </a:r>
            <a:r>
              <a:rPr lang="en-US" sz="3200" dirty="0" smtClean="0">
                <a:latin typeface="Preeti" pitchFamily="2" charset="0"/>
              </a:rPr>
              <a:t>/</a:t>
            </a:r>
            <a:r>
              <a:rPr lang="en-US" sz="3200" dirty="0" err="1" smtClean="0">
                <a:latin typeface="Preeti" pitchFamily="2" charset="0"/>
              </a:rPr>
              <a:t>ifb</a:t>
            </a:r>
            <a:r>
              <a:rPr lang="en-US" sz="3200" dirty="0" smtClean="0">
                <a:latin typeface="Preeti" pitchFamily="2" charset="0"/>
              </a:rPr>
              <a:t>\</a:t>
            </a:r>
            <a:r>
              <a:rPr lang="en-US" sz="3200" dirty="0" err="1" smtClean="0">
                <a:latin typeface="Preeti" pitchFamily="2" charset="0"/>
              </a:rPr>
              <a:t>df</a:t>
            </a:r>
            <a:r>
              <a:rPr lang="en-US" sz="3200" dirty="0" smtClean="0">
                <a:latin typeface="Preeti" pitchFamily="2" charset="0"/>
              </a:rPr>
              <a:t> ;/</a:t>
            </a:r>
            <a:r>
              <a:rPr lang="en-US" sz="3200" dirty="0" err="1" smtClean="0">
                <a:latin typeface="Preeti" pitchFamily="2" charset="0"/>
              </a:rPr>
              <a:t>sf</a:t>
            </a:r>
            <a:r>
              <a:rPr lang="en-US" sz="3200" dirty="0" smtClean="0">
                <a:latin typeface="Preeti" pitchFamily="2" charset="0"/>
              </a:rPr>
              <a:t>/x? / </a:t>
            </a:r>
            <a:r>
              <a:rPr lang="en-US" sz="3200" dirty="0" err="1" smtClean="0">
                <a:latin typeface="Preeti" pitchFamily="2" charset="0"/>
              </a:rPr>
              <a:t>gful</a:t>
            </a:r>
            <a:r>
              <a:rPr lang="en-US" sz="3200" dirty="0" smtClean="0">
                <a:latin typeface="Preeti" pitchFamily="2" charset="0"/>
              </a:rPr>
              <a:t>/s ;+u7gsf </a:t>
            </a:r>
            <a:r>
              <a:rPr lang="en-US" sz="3200" dirty="0" err="1" smtClean="0">
                <a:latin typeface="Preeti" pitchFamily="2" charset="0"/>
              </a:rPr>
              <a:t>k|ltlglwx?sf</a:t>
            </a:r>
            <a:r>
              <a:rPr lang="en-US" sz="3200" dirty="0" smtClean="0">
                <a:latin typeface="Preeti" pitchFamily="2" charset="0"/>
              </a:rPr>
              <a:t>] a/</a:t>
            </a:r>
            <a:r>
              <a:rPr lang="en-US" sz="3200" dirty="0" err="1" smtClean="0">
                <a:latin typeface="Preeti" pitchFamily="2" charset="0"/>
              </a:rPr>
              <a:t>fj</a:t>
            </a:r>
            <a:r>
              <a:rPr lang="en-US" sz="3200" dirty="0" smtClean="0">
                <a:latin typeface="Preeti" pitchFamily="2" charset="0"/>
              </a:rPr>
              <a:t>/ ;+</a:t>
            </a:r>
            <a:r>
              <a:rPr lang="en-US" sz="3200" dirty="0" err="1" smtClean="0">
                <a:latin typeface="Preeti" pitchFamily="2" charset="0"/>
              </a:rPr>
              <a:t>Vofdf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k|ltlglwTj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smtClean="0">
                <a:latin typeface="Preeti" pitchFamily="2" charset="0"/>
              </a:rPr>
              <a:t>x'G5 </a:t>
            </a:r>
            <a:r>
              <a:rPr lang="en-US" sz="3200">
                <a:latin typeface="Preeti" pitchFamily="2" charset="0"/>
              </a:rPr>
              <a:t>. </a:t>
            </a:r>
            <a:endParaRPr lang="en-US" sz="3200" smtClean="0">
              <a:latin typeface="Preeti" pitchFamily="2" charset="0"/>
            </a:endParaRP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smtClean="0">
                <a:latin typeface="Preeti" pitchFamily="2" charset="0"/>
              </a:rPr>
              <a:t>)=</a:t>
            </a:r>
            <a:r>
              <a:rPr lang="en-US" sz="3200">
                <a:latin typeface="Preeti" pitchFamily="2" charset="0"/>
              </a:rPr>
              <a:t>	;/sf/x? / gful/s ;+u7g b'j} tkm{af6 Ps Pshgf ;x cWoIf /xG5g\ .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>
                <a:latin typeface="Preeti" pitchFamily="2" charset="0"/>
              </a:rPr>
              <a:t>)=	lgb]{zs ;ldltdf ;/sf/x? / gful/s ;+</a:t>
            </a:r>
            <a:r>
              <a:rPr lang="en-US" sz="3200" smtClean="0">
                <a:latin typeface="Preeti" pitchFamily="2" charset="0"/>
              </a:rPr>
              <a:t>u7gx?sf </a:t>
            </a:r>
            <a:r>
              <a:rPr lang="en-US" sz="3200">
                <a:latin typeface="Preeti" pitchFamily="2" charset="0"/>
              </a:rPr>
              <a:t>tkm{af6 !!–!! hgfsf] k|ltlglwTj /xG5 .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>
                <a:latin typeface="Preeti" pitchFamily="2" charset="0"/>
              </a:rPr>
              <a:t>)=	 sfo{;d"xx? lgb]{zs ;ldlt dftxt /xG5g\ .</a:t>
            </a:r>
            <a:endParaRPr lang="en-US" sz="3600">
              <a:latin typeface="Preeti" pitchFamily="2" charset="0"/>
            </a:endParaRPr>
          </a:p>
          <a:p>
            <a:pPr marL="457200" indent="-457200" algn="just">
              <a:buNone/>
              <a:tabLst>
                <a:tab pos="457200" algn="l"/>
              </a:tabLst>
            </a:pPr>
            <a:endParaRPr lang="en-US" sz="3200" dirty="0" smtClean="0">
              <a:latin typeface="Preeti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>
                <a:latin typeface="HIMALAYA TT FONT" panose="040B0500000000000000" pitchFamily="82" charset="0"/>
              </a:rPr>
              <a:pPr/>
              <a:t>44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1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b="1" u="sng" smtClean="0"/>
          </a:p>
          <a:p>
            <a:pPr marL="0" indent="0" algn="ctr">
              <a:buNone/>
            </a:pPr>
            <a:r>
              <a:rPr lang="en-US" sz="3000" b="1" u="sng" smtClean="0"/>
              <a:t>OGP</a:t>
            </a:r>
            <a:r>
              <a:rPr lang="en-US" sz="3600" b="1" u="sng" smtClean="0">
                <a:latin typeface="Preeti" pitchFamily="2" charset="0"/>
              </a:rPr>
              <a:t> cg'udgsf] tLg kIf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smtClean="0">
                <a:latin typeface="Preeti" pitchFamily="2" charset="0"/>
              </a:rPr>
              <a:t>)=	</a:t>
            </a:r>
            <a:r>
              <a:rPr lang="en-US" sz="2600" smtClean="0"/>
              <a:t>OGD</a:t>
            </a:r>
            <a:r>
              <a:rPr lang="en-US" smtClean="0"/>
              <a:t> </a:t>
            </a:r>
            <a:r>
              <a:rPr lang="en-US" sz="3200" smtClean="0">
                <a:latin typeface="Preeti" pitchFamily="2" charset="0"/>
              </a:rPr>
              <a:t>;lrjfnon] :jtGq k|ltj]bg lbg] -</a:t>
            </a:r>
            <a:r>
              <a:rPr lang="en-US" sz="2600" smtClean="0"/>
              <a:t>Independent Reporting Mecanism</a:t>
            </a:r>
            <a:r>
              <a:rPr lang="en-US" sz="3200" smtClean="0">
                <a:latin typeface="Preeti" pitchFamily="2" charset="0"/>
              </a:rPr>
              <a:t>_ 5 . o;df ;/sf/x?sf k|ult, cg'ej / cj;/x? ;d]l6g] ub{5 .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smtClean="0">
                <a:latin typeface="Preeti" pitchFamily="2" charset="0"/>
              </a:rPr>
              <a:t>)=	gful/s ;+u7gx?n] </a:t>
            </a:r>
            <a:r>
              <a:rPr lang="en-US" sz="2600" smtClean="0"/>
              <a:t>As a watchdog</a:t>
            </a:r>
            <a:r>
              <a:rPr lang="en-US" sz="3200" smtClean="0">
                <a:latin typeface="Preeti" pitchFamily="2" charset="0"/>
              </a:rPr>
              <a:t> sf] ?kdf sfd ub{5g\ .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smtClean="0">
                <a:latin typeface="Preeti" pitchFamily="2" charset="0"/>
              </a:rPr>
              <a:t>)=	;/sf/n] cfkm\gf] sfdsf] :jo+ d"nofs+g -</a:t>
            </a:r>
            <a:r>
              <a:rPr lang="en-US" sz="2600" smtClean="0"/>
              <a:t>Self Assessment</a:t>
            </a:r>
            <a:r>
              <a:rPr lang="en-US" sz="3200" smtClean="0">
                <a:latin typeface="Preeti" pitchFamily="2" charset="0"/>
              </a:rPr>
              <a:t>_ ub{5 .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000" b="1" u="sng" smtClean="0"/>
              <a:t>OGP</a:t>
            </a:r>
            <a:r>
              <a:rPr lang="en-US" sz="3600" b="1" u="sng" smtClean="0">
                <a:latin typeface="Preeti" pitchFamily="2" charset="0"/>
              </a:rPr>
              <a:t> </a:t>
            </a:r>
            <a:r>
              <a:rPr lang="en-US" sz="3600" b="1" u="sng">
                <a:latin typeface="Preeti" pitchFamily="2" charset="0"/>
              </a:rPr>
              <a:t>Pp6f :jo+;]jL ljZj d+r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3600">
                <a:latin typeface="Preeti" pitchFamily="2" charset="0"/>
              </a:rPr>
              <a:t>)= </a:t>
            </a:r>
            <a:r>
              <a:rPr lang="en-US" sz="3600" smtClean="0">
                <a:latin typeface="Preeti" pitchFamily="2" charset="0"/>
              </a:rPr>
              <a:t>of</a:t>
            </a:r>
            <a:r>
              <a:rPr lang="en-US" sz="3600">
                <a:latin typeface="Preeti" pitchFamily="2" charset="0"/>
              </a:rPr>
              <a:t>] Pp6f :j+o;]jL ljZj d+r xf] .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3600">
                <a:latin typeface="Preeti" pitchFamily="2" charset="0"/>
              </a:rPr>
              <a:t>)= o;n] afWosf/L st{Jo l;h{gf ub</a:t>
            </a:r>
            <a:r>
              <a:rPr lang="en-US" sz="3600" smtClean="0">
                <a:latin typeface="Preeti" pitchFamily="2" charset="0"/>
              </a:rPr>
              <a:t>}{g </a:t>
            </a:r>
            <a:r>
              <a:rPr lang="en-US" sz="3600">
                <a:latin typeface="Preeti" pitchFamily="2" charset="0"/>
              </a:rPr>
              <a:t>. 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3600">
                <a:latin typeface="Preeti" pitchFamily="2" charset="0"/>
              </a:rPr>
              <a:t>)= a? lg/Gt/ zf;sLo ;'wf/sf] lbzfdf cl3 a9\g] k|lta4tfnfO{ xf};nf / k|f]T;fxg k|fKt ug{ ;xh x'g]5 .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3600">
                <a:latin typeface="Preeti" pitchFamily="2" charset="0"/>
              </a:rPr>
              <a:t>)=</a:t>
            </a:r>
            <a:r>
              <a:rPr lang="ne-NP" sz="3600">
                <a:latin typeface="Preeti" pitchFamily="2" charset="0"/>
              </a:rPr>
              <a:t>	</a:t>
            </a:r>
            <a:r>
              <a:rPr lang="en-US" sz="3600">
                <a:latin typeface="Preeti" pitchFamily="2" charset="0"/>
              </a:rPr>
              <a:t>gful/s ;zlQms/0f / gful/s ;Fusf] ;fem]bf/Lsf] jftfj/0fnfO{ ;'b[9 agfO{ nf]stGqnfO{ cem ;dfj]zL / ;xeflutfd"ns t'Nofpg ;fem]bf/Laf6 ;dy{g / ;xof]u k|fKt x'g]5 .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endParaRPr lang="en-US" sz="3600" smtClean="0">
              <a:latin typeface="Preeti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>
                <a:latin typeface="HIMALAYA TT FONT" panose="040B0500000000000000" pitchFamily="82" charset="0"/>
              </a:rPr>
              <a:pPr/>
              <a:t>45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0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u="sng" dirty="0" smtClean="0"/>
          </a:p>
          <a:p>
            <a:pPr marL="0" indent="0" algn="ctr">
              <a:buNone/>
            </a:pPr>
            <a:r>
              <a:rPr lang="en-US" sz="3000" b="1" u="sng" dirty="0" smtClean="0"/>
              <a:t>OGP</a:t>
            </a:r>
            <a:r>
              <a:rPr lang="en-US" sz="3600" b="1" u="sng" dirty="0" smtClean="0">
                <a:latin typeface="Preeti" pitchFamily="2" charset="0"/>
              </a:rPr>
              <a:t> </a:t>
            </a:r>
            <a:r>
              <a:rPr lang="en-US" sz="3600" b="1" u="sng" dirty="0" err="1" smtClean="0">
                <a:latin typeface="Preeti" pitchFamily="2" charset="0"/>
              </a:rPr>
              <a:t>sf</a:t>
            </a:r>
            <a:r>
              <a:rPr lang="en-US" sz="3600" b="1" u="sng" dirty="0" smtClean="0">
                <a:latin typeface="Preeti" pitchFamily="2" charset="0"/>
              </a:rPr>
              <a:t>] ;b:otfsf] </a:t>
            </a:r>
            <a:r>
              <a:rPr lang="en-US" sz="3600" b="1" u="sng" dirty="0" err="1" smtClean="0">
                <a:latin typeface="Preeti" pitchFamily="2" charset="0"/>
              </a:rPr>
              <a:t>cfwf</a:t>
            </a:r>
            <a:r>
              <a:rPr lang="en-US" sz="3600" b="1" u="sng" dirty="0" smtClean="0">
                <a:latin typeface="Preeti" pitchFamily="2" charset="0"/>
              </a:rPr>
              <a:t>/x?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dirty="0" smtClean="0">
                <a:latin typeface="Preeti" pitchFamily="2" charset="0"/>
              </a:rPr>
              <a:t>)= ;"</a:t>
            </a:r>
            <a:r>
              <a:rPr lang="en-US" sz="3200" dirty="0" err="1" smtClean="0">
                <a:latin typeface="Preeti" pitchFamily="2" charset="0"/>
              </a:rPr>
              <a:t>rgfsf</a:t>
            </a:r>
            <a:r>
              <a:rPr lang="en-US" sz="3200" dirty="0" smtClean="0">
                <a:latin typeface="Preeti" pitchFamily="2" charset="0"/>
              </a:rPr>
              <a:t>] </a:t>
            </a:r>
            <a:r>
              <a:rPr lang="en-US" sz="3200" dirty="0" err="1" smtClean="0">
                <a:latin typeface="Preeti" pitchFamily="2" charset="0"/>
              </a:rPr>
              <a:t>xs</a:t>
            </a:r>
            <a:r>
              <a:rPr lang="en-US" sz="3200" dirty="0" smtClean="0">
                <a:latin typeface="Preeti" pitchFamily="2" charset="0"/>
              </a:rPr>
              <a:t>  -</a:t>
            </a:r>
            <a:r>
              <a:rPr lang="en-US" sz="2600" dirty="0" smtClean="0"/>
              <a:t>Access to Information</a:t>
            </a:r>
            <a:r>
              <a:rPr lang="en-US" sz="3200" dirty="0" smtClean="0">
                <a:latin typeface="Preeti" pitchFamily="2" charset="0"/>
              </a:rPr>
              <a:t>_  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dirty="0" smtClean="0">
                <a:latin typeface="Preeti" pitchFamily="2" charset="0"/>
              </a:rPr>
              <a:t>)=	</a:t>
            </a:r>
            <a:r>
              <a:rPr lang="en-US" sz="3200" dirty="0" err="1" smtClean="0">
                <a:latin typeface="Preeti" pitchFamily="2" charset="0"/>
              </a:rPr>
              <a:t>ljQLo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kf</a:t>
            </a:r>
            <a:r>
              <a:rPr lang="en-US" sz="3200" dirty="0" smtClean="0">
                <a:latin typeface="Preeti" pitchFamily="2" charset="0"/>
              </a:rPr>
              <a:t>/</a:t>
            </a:r>
            <a:r>
              <a:rPr lang="en-US" sz="3200" dirty="0" err="1" smtClean="0">
                <a:latin typeface="Preeti" pitchFamily="2" charset="0"/>
              </a:rPr>
              <a:t>blz</a:t>
            </a:r>
            <a:r>
              <a:rPr lang="en-US" sz="3200" dirty="0" smtClean="0">
                <a:latin typeface="Preeti" pitchFamily="2" charset="0"/>
              </a:rPr>
              <a:t>{</a:t>
            </a:r>
            <a:r>
              <a:rPr lang="en-US" sz="3200" dirty="0" err="1" smtClean="0">
                <a:latin typeface="Preeti" pitchFamily="2" charset="0"/>
              </a:rPr>
              <a:t>tf</a:t>
            </a:r>
            <a:r>
              <a:rPr lang="en-US" sz="3200" dirty="0" smtClean="0">
                <a:latin typeface="Preeti" pitchFamily="2" charset="0"/>
              </a:rPr>
              <a:t> -</a:t>
            </a:r>
            <a:r>
              <a:rPr lang="en-US" sz="2600" dirty="0" smtClean="0"/>
              <a:t>Fiscal Transparency</a:t>
            </a:r>
            <a:r>
              <a:rPr lang="en-US" sz="3200" dirty="0" smtClean="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dirty="0" smtClean="0">
                <a:latin typeface="Preeti" pitchFamily="2" charset="0"/>
              </a:rPr>
              <a:t>)=	;</a:t>
            </a:r>
            <a:r>
              <a:rPr lang="en-US" sz="3200" dirty="0" err="1" smtClean="0">
                <a:latin typeface="Preeti" pitchFamily="2" charset="0"/>
              </a:rPr>
              <a:t>fj</a:t>
            </a:r>
            <a:r>
              <a:rPr lang="en-US" sz="3200" dirty="0" smtClean="0">
                <a:latin typeface="Preeti" pitchFamily="2" charset="0"/>
              </a:rPr>
              <a:t>{</a:t>
            </a:r>
            <a:r>
              <a:rPr lang="en-US" sz="3200" dirty="0" err="1" smtClean="0">
                <a:latin typeface="Preeti" pitchFamily="2" charset="0"/>
              </a:rPr>
              <a:t>hlgs</a:t>
            </a:r>
            <a:r>
              <a:rPr lang="en-US" sz="3200" dirty="0" smtClean="0">
                <a:latin typeface="Preeti" pitchFamily="2" charset="0"/>
              </a:rPr>
              <a:t> </a:t>
            </a:r>
            <a:r>
              <a:rPr lang="en-US" sz="3200" dirty="0" err="1" smtClean="0">
                <a:latin typeface="Preeti" pitchFamily="2" charset="0"/>
              </a:rPr>
              <a:t>kbflwsf</a:t>
            </a:r>
            <a:r>
              <a:rPr lang="en-US" sz="3200" dirty="0" smtClean="0">
                <a:latin typeface="Preeti" pitchFamily="2" charset="0"/>
              </a:rPr>
              <a:t>/</a:t>
            </a:r>
            <a:r>
              <a:rPr lang="en-US" sz="3200" dirty="0" err="1" smtClean="0">
                <a:latin typeface="Preeti" pitchFamily="2" charset="0"/>
              </a:rPr>
              <a:t>Lsf</a:t>
            </a:r>
            <a:r>
              <a:rPr lang="en-US" sz="3200" dirty="0" smtClean="0">
                <a:latin typeface="Preeti" pitchFamily="2" charset="0"/>
              </a:rPr>
              <a:t>] ;</a:t>
            </a:r>
            <a:r>
              <a:rPr lang="en-US" sz="3200" dirty="0" err="1" smtClean="0">
                <a:latin typeface="Preeti" pitchFamily="2" charset="0"/>
              </a:rPr>
              <a:t>DkQL</a:t>
            </a:r>
            <a:r>
              <a:rPr lang="en-US" sz="3200" dirty="0" smtClean="0">
                <a:latin typeface="Preeti" pitchFamily="2" charset="0"/>
              </a:rPr>
              <a:t> ;</a:t>
            </a:r>
            <a:r>
              <a:rPr lang="en-US" sz="3200" dirty="0" err="1" smtClean="0">
                <a:latin typeface="Preeti" pitchFamily="2" charset="0"/>
              </a:rPr>
              <a:t>fj</a:t>
            </a:r>
            <a:r>
              <a:rPr lang="en-US" sz="3200" dirty="0" smtClean="0">
                <a:latin typeface="Preeti" pitchFamily="2" charset="0"/>
              </a:rPr>
              <a:t>{</a:t>
            </a:r>
            <a:r>
              <a:rPr lang="en-US" sz="3200" dirty="0" err="1" smtClean="0">
                <a:latin typeface="Preeti" pitchFamily="2" charset="0"/>
              </a:rPr>
              <a:t>hlgsLs</a:t>
            </a:r>
            <a:r>
              <a:rPr lang="en-US" sz="3200" dirty="0" smtClean="0">
                <a:latin typeface="Preeti" pitchFamily="2" charset="0"/>
              </a:rPr>
              <a:t>/0f -</a:t>
            </a:r>
            <a:r>
              <a:rPr lang="en-US" sz="2600" dirty="0" smtClean="0"/>
              <a:t>Public Officers Asset Disclosure</a:t>
            </a:r>
            <a:r>
              <a:rPr lang="en-US" sz="3200" dirty="0" smtClean="0">
                <a:latin typeface="Preeti" pitchFamily="2" charset="0"/>
              </a:rPr>
              <a:t>_ </a:t>
            </a:r>
            <a:endParaRPr lang="en-US" sz="3600" dirty="0" smtClean="0">
              <a:latin typeface="Preeti" pitchFamily="2" charset="0"/>
            </a:endParaRP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dirty="0" smtClean="0">
                <a:latin typeface="Preeti" pitchFamily="2" charset="0"/>
              </a:rPr>
              <a:t>)=	</a:t>
            </a:r>
            <a:r>
              <a:rPr lang="en-US" sz="3200" dirty="0" err="1" smtClean="0">
                <a:latin typeface="Preeti" pitchFamily="2" charset="0"/>
              </a:rPr>
              <a:t>gful</a:t>
            </a:r>
            <a:r>
              <a:rPr lang="en-US" sz="3200" dirty="0" smtClean="0">
                <a:latin typeface="Preeti" pitchFamily="2" charset="0"/>
              </a:rPr>
              <a:t>/s ;</a:t>
            </a:r>
            <a:r>
              <a:rPr lang="en-US" sz="3200" dirty="0" err="1" smtClean="0">
                <a:latin typeface="Preeti" pitchFamily="2" charset="0"/>
              </a:rPr>
              <a:t>xeflutf</a:t>
            </a:r>
            <a:r>
              <a:rPr lang="en-US" sz="3200" dirty="0" smtClean="0">
                <a:latin typeface="Preeti" pitchFamily="2" charset="0"/>
              </a:rPr>
              <a:t> -</a:t>
            </a:r>
            <a:r>
              <a:rPr lang="en-US" sz="2600" dirty="0" smtClean="0"/>
              <a:t>Citizen Engagement</a:t>
            </a:r>
            <a:r>
              <a:rPr lang="en-US" sz="3200" dirty="0" smtClean="0">
                <a:latin typeface="Preeti" pitchFamily="2" charset="0"/>
              </a:rPr>
              <a:t>_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r>
              <a:rPr lang="en-US" sz="3200" b="1" dirty="0" smtClean="0">
                <a:latin typeface="Preeti" pitchFamily="2" charset="0"/>
              </a:rPr>
              <a:t>	</a:t>
            </a:r>
            <a:r>
              <a:rPr lang="en-US" sz="3200" b="1" dirty="0" err="1" smtClean="0">
                <a:latin typeface="Preeti" pitchFamily="2" charset="0"/>
              </a:rPr>
              <a:t>oL</a:t>
            </a:r>
            <a:r>
              <a:rPr lang="en-US" sz="3200" b="1" dirty="0" smtClean="0">
                <a:latin typeface="Preeti" pitchFamily="2" charset="0"/>
              </a:rPr>
              <a:t> $ </a:t>
            </a:r>
            <a:r>
              <a:rPr lang="en-US" sz="3200" b="1" dirty="0" err="1" smtClean="0">
                <a:latin typeface="Preeti" pitchFamily="2" charset="0"/>
              </a:rPr>
              <a:t>cf</a:t>
            </a:r>
            <a:r>
              <a:rPr lang="en-US" sz="3200" b="1" dirty="0" smtClean="0">
                <a:latin typeface="Preeti" pitchFamily="2" charset="0"/>
              </a:rPr>
              <a:t>]6f ;b:otfsf] </a:t>
            </a:r>
            <a:r>
              <a:rPr lang="en-US" sz="3200" b="1" dirty="0" err="1" smtClean="0">
                <a:latin typeface="Preeti" pitchFamily="2" charset="0"/>
              </a:rPr>
              <a:t>cfwf</a:t>
            </a:r>
            <a:r>
              <a:rPr lang="en-US" sz="3200" b="1" dirty="0" smtClean="0">
                <a:latin typeface="Preeti" pitchFamily="2" charset="0"/>
              </a:rPr>
              <a:t>/x? </a:t>
            </a:r>
            <a:r>
              <a:rPr lang="en-US" sz="3200" b="1" dirty="0" err="1" smtClean="0">
                <a:latin typeface="Preeti" pitchFamily="2" charset="0"/>
              </a:rPr>
              <a:t>k|To</a:t>
            </a:r>
            <a:r>
              <a:rPr lang="en-US" sz="3200" b="1" dirty="0" smtClean="0">
                <a:latin typeface="Preeti" pitchFamily="2" charset="0"/>
              </a:rPr>
              <a:t>]</a:t>
            </a:r>
            <a:r>
              <a:rPr lang="en-US" sz="3200" b="1" dirty="0" err="1" smtClean="0">
                <a:latin typeface="Preeti" pitchFamily="2" charset="0"/>
              </a:rPr>
              <a:t>sdf</a:t>
            </a:r>
            <a:r>
              <a:rPr lang="en-US" sz="3200" b="1" dirty="0" smtClean="0">
                <a:latin typeface="Preeti" pitchFamily="2" charset="0"/>
              </a:rPr>
              <a:t> $ k"0f{8\)</a:t>
            </a:r>
            <a:r>
              <a:rPr lang="en-US" sz="3200" b="1" dirty="0" err="1" smtClean="0">
                <a:latin typeface="Preeti" pitchFamily="2" charset="0"/>
              </a:rPr>
              <a:t>sdf</a:t>
            </a:r>
            <a:r>
              <a:rPr lang="en-US" sz="3200" b="1" dirty="0" smtClean="0">
                <a:latin typeface="Preeti" pitchFamily="2" charset="0"/>
              </a:rPr>
              <a:t> g]</a:t>
            </a:r>
            <a:r>
              <a:rPr lang="en-US" sz="3200" b="1" dirty="0" err="1" smtClean="0">
                <a:latin typeface="Preeti" pitchFamily="2" charset="0"/>
              </a:rPr>
              <a:t>kfnn</a:t>
            </a:r>
            <a:r>
              <a:rPr lang="en-US" sz="3200" b="1" dirty="0" smtClean="0">
                <a:latin typeface="Preeti" pitchFamily="2" charset="0"/>
              </a:rPr>
              <a:t>] ;"</a:t>
            </a:r>
            <a:r>
              <a:rPr lang="en-US" sz="3200" b="1" dirty="0" err="1" smtClean="0">
                <a:latin typeface="Preeti" pitchFamily="2" charset="0"/>
              </a:rPr>
              <a:t>rgfsf</a:t>
            </a:r>
            <a:r>
              <a:rPr lang="en-US" sz="3200" b="1" dirty="0" smtClean="0">
                <a:latin typeface="Preeti" pitchFamily="2" charset="0"/>
              </a:rPr>
              <a:t>] </a:t>
            </a:r>
            <a:r>
              <a:rPr lang="en-US" sz="3200" b="1" dirty="0" err="1" smtClean="0">
                <a:latin typeface="Preeti" pitchFamily="2" charset="0"/>
              </a:rPr>
              <a:t>xs</a:t>
            </a:r>
            <a:r>
              <a:rPr lang="en-US" sz="3200" b="1" dirty="0" smtClean="0">
                <a:latin typeface="Preeti" pitchFamily="2" charset="0"/>
              </a:rPr>
              <a:t> / </a:t>
            </a:r>
            <a:r>
              <a:rPr lang="en-US" sz="3200" b="1" dirty="0" err="1" smtClean="0">
                <a:latin typeface="Preeti" pitchFamily="2" charset="0"/>
              </a:rPr>
              <a:t>lalQo</a:t>
            </a:r>
            <a:r>
              <a:rPr lang="en-US" sz="3200" b="1" dirty="0" smtClean="0">
                <a:latin typeface="Preeti" pitchFamily="2" charset="0"/>
              </a:rPr>
              <a:t> </a:t>
            </a:r>
            <a:r>
              <a:rPr lang="en-US" sz="3200" b="1" dirty="0" err="1" smtClean="0">
                <a:latin typeface="Preeti" pitchFamily="2" charset="0"/>
              </a:rPr>
              <a:t>kf</a:t>
            </a:r>
            <a:r>
              <a:rPr lang="en-US" sz="3200" b="1" dirty="0" smtClean="0">
                <a:latin typeface="Preeti" pitchFamily="2" charset="0"/>
              </a:rPr>
              <a:t>/</a:t>
            </a:r>
            <a:r>
              <a:rPr lang="en-US" sz="3200" b="1" dirty="0" err="1" smtClean="0">
                <a:latin typeface="Preeti" pitchFamily="2" charset="0"/>
              </a:rPr>
              <a:t>blz</a:t>
            </a:r>
            <a:r>
              <a:rPr lang="en-US" sz="3200" b="1" dirty="0" smtClean="0">
                <a:latin typeface="Preeti" pitchFamily="2" charset="0"/>
              </a:rPr>
              <a:t>{</a:t>
            </a:r>
            <a:r>
              <a:rPr lang="en-US" sz="3200" b="1" dirty="0" err="1" smtClean="0">
                <a:latin typeface="Preeti" pitchFamily="2" charset="0"/>
              </a:rPr>
              <a:t>tfdf</a:t>
            </a:r>
            <a:r>
              <a:rPr lang="en-US" sz="3200" b="1" dirty="0" smtClean="0">
                <a:latin typeface="Preeti" pitchFamily="2" charset="0"/>
              </a:rPr>
              <a:t> $.$, ;</a:t>
            </a:r>
            <a:r>
              <a:rPr lang="en-US" sz="3200" b="1" dirty="0" err="1" smtClean="0">
                <a:latin typeface="Preeti" pitchFamily="2" charset="0"/>
              </a:rPr>
              <a:t>fa</a:t>
            </a:r>
            <a:r>
              <a:rPr lang="en-US" sz="3200" b="1" dirty="0" smtClean="0">
                <a:latin typeface="Preeti" pitchFamily="2" charset="0"/>
              </a:rPr>
              <a:t>{</a:t>
            </a:r>
            <a:r>
              <a:rPr lang="en-US" sz="3200" b="1" dirty="0" err="1" smtClean="0">
                <a:latin typeface="Preeti" pitchFamily="2" charset="0"/>
              </a:rPr>
              <a:t>hlgs</a:t>
            </a:r>
            <a:r>
              <a:rPr lang="en-US" sz="3200" b="1" dirty="0" smtClean="0">
                <a:latin typeface="Preeti" pitchFamily="2" charset="0"/>
              </a:rPr>
              <a:t> </a:t>
            </a:r>
            <a:r>
              <a:rPr lang="en-US" sz="3200" b="1" dirty="0" err="1" smtClean="0">
                <a:latin typeface="Preeti" pitchFamily="2" charset="0"/>
              </a:rPr>
              <a:t>kbflwsf</a:t>
            </a:r>
            <a:r>
              <a:rPr lang="en-US" sz="3200" b="1" dirty="0" smtClean="0">
                <a:latin typeface="Preeti" pitchFamily="2" charset="0"/>
              </a:rPr>
              <a:t>/</a:t>
            </a:r>
            <a:r>
              <a:rPr lang="en-US" sz="3200" b="1" dirty="0" err="1" smtClean="0">
                <a:latin typeface="Preeti" pitchFamily="2" charset="0"/>
              </a:rPr>
              <a:t>Lsf</a:t>
            </a:r>
            <a:r>
              <a:rPr lang="en-US" sz="3200" b="1" dirty="0" smtClean="0">
                <a:latin typeface="Preeti" pitchFamily="2" charset="0"/>
              </a:rPr>
              <a:t>] ;</a:t>
            </a:r>
            <a:r>
              <a:rPr lang="en-US" sz="3200" b="1" dirty="0" err="1" smtClean="0">
                <a:latin typeface="Preeti" pitchFamily="2" charset="0"/>
              </a:rPr>
              <a:t>DkQL</a:t>
            </a:r>
            <a:r>
              <a:rPr lang="en-US" sz="3200" b="1" dirty="0" smtClean="0">
                <a:latin typeface="Preeti" pitchFamily="2" charset="0"/>
              </a:rPr>
              <a:t> ;</a:t>
            </a:r>
            <a:r>
              <a:rPr lang="en-US" sz="3200" b="1" dirty="0" err="1" smtClean="0">
                <a:latin typeface="Preeti" pitchFamily="2" charset="0"/>
              </a:rPr>
              <a:t>fa</a:t>
            </a:r>
            <a:r>
              <a:rPr lang="en-US" sz="3200" b="1" dirty="0" smtClean="0">
                <a:latin typeface="Preeti" pitchFamily="2" charset="0"/>
              </a:rPr>
              <a:t>{</a:t>
            </a:r>
            <a:r>
              <a:rPr lang="en-US" sz="3200" b="1" dirty="0" err="1" smtClean="0">
                <a:latin typeface="Preeti" pitchFamily="2" charset="0"/>
              </a:rPr>
              <a:t>hlgsLs</a:t>
            </a:r>
            <a:r>
              <a:rPr lang="en-US" sz="3200" b="1" dirty="0" smtClean="0">
                <a:latin typeface="Preeti" pitchFamily="2" charset="0"/>
              </a:rPr>
              <a:t>/0fdf @ / </a:t>
            </a:r>
            <a:r>
              <a:rPr lang="en-US" sz="3200" b="1" dirty="0" err="1" smtClean="0">
                <a:latin typeface="Preeti" pitchFamily="2" charset="0"/>
              </a:rPr>
              <a:t>gful</a:t>
            </a:r>
            <a:r>
              <a:rPr lang="en-US" sz="3200" b="1" dirty="0" smtClean="0">
                <a:latin typeface="Preeti" pitchFamily="2" charset="0"/>
              </a:rPr>
              <a:t>/s ;</a:t>
            </a:r>
            <a:r>
              <a:rPr lang="en-US" sz="3200" b="1" dirty="0" err="1" smtClean="0">
                <a:latin typeface="Preeti" pitchFamily="2" charset="0"/>
              </a:rPr>
              <a:t>xeflutfdf</a:t>
            </a:r>
            <a:r>
              <a:rPr lang="en-US" sz="3200" b="1" dirty="0" smtClean="0">
                <a:latin typeface="Preeti" pitchFamily="2" charset="0"/>
              </a:rPr>
              <a:t> # u/L </a:t>
            </a:r>
            <a:r>
              <a:rPr lang="en-US" sz="3200" b="1" dirty="0" err="1" smtClean="0">
                <a:latin typeface="Preeti" pitchFamily="2" charset="0"/>
              </a:rPr>
              <a:t>s"n</a:t>
            </a:r>
            <a:r>
              <a:rPr lang="en-US" sz="3200" b="1" dirty="0" smtClean="0">
                <a:latin typeface="Preeti" pitchFamily="2" charset="0"/>
              </a:rPr>
              <a:t> !^ </a:t>
            </a:r>
            <a:r>
              <a:rPr lang="en-US" sz="3200" b="1" dirty="0" err="1" smtClean="0">
                <a:latin typeface="Preeti" pitchFamily="2" charset="0"/>
              </a:rPr>
              <a:t>df</a:t>
            </a:r>
            <a:r>
              <a:rPr lang="en-US" sz="3200" b="1" dirty="0" smtClean="0">
                <a:latin typeface="Preeti" pitchFamily="2" charset="0"/>
              </a:rPr>
              <a:t> !# </a:t>
            </a:r>
            <a:r>
              <a:rPr lang="en-US" sz="3200" b="1" dirty="0" err="1" smtClean="0">
                <a:latin typeface="Preeti" pitchFamily="2" charset="0"/>
              </a:rPr>
              <a:t>c+s</a:t>
            </a:r>
            <a:r>
              <a:rPr lang="en-US" sz="3200" b="1" dirty="0" smtClean="0">
                <a:latin typeface="Preeti" pitchFamily="2" charset="0"/>
              </a:rPr>
              <a:t> </a:t>
            </a:r>
            <a:r>
              <a:rPr lang="en-US" sz="3200" b="1" dirty="0" err="1" smtClean="0">
                <a:latin typeface="Preeti" pitchFamily="2" charset="0"/>
              </a:rPr>
              <a:t>cyf</a:t>
            </a:r>
            <a:r>
              <a:rPr lang="en-US" sz="3200" b="1" dirty="0" smtClean="0">
                <a:latin typeface="Preeti" pitchFamily="2" charset="0"/>
              </a:rPr>
              <a:t>{t\ *@ </a:t>
            </a:r>
            <a:r>
              <a:rPr lang="en-US" sz="3200" b="1" dirty="0" err="1" smtClean="0">
                <a:latin typeface="Preeti" pitchFamily="2" charset="0"/>
              </a:rPr>
              <a:t>k|ltzt</a:t>
            </a:r>
            <a:r>
              <a:rPr lang="en-US" sz="3200" b="1" dirty="0" smtClean="0">
                <a:latin typeface="Preeti" pitchFamily="2" charset="0"/>
              </a:rPr>
              <a:t> </a:t>
            </a:r>
            <a:r>
              <a:rPr lang="en-US" sz="3200" b="1" dirty="0" err="1" smtClean="0">
                <a:latin typeface="Preeti" pitchFamily="2" charset="0"/>
              </a:rPr>
              <a:t>c+s</a:t>
            </a:r>
            <a:r>
              <a:rPr lang="en-US" sz="3200" b="1" dirty="0" smtClean="0">
                <a:latin typeface="Preeti" pitchFamily="2" charset="0"/>
              </a:rPr>
              <a:t> </a:t>
            </a:r>
            <a:r>
              <a:rPr lang="en-US" sz="3200" b="1" dirty="0" err="1" smtClean="0">
                <a:latin typeface="Preeti" pitchFamily="2" charset="0"/>
              </a:rPr>
              <a:t>k|fKt</a:t>
            </a:r>
            <a:r>
              <a:rPr lang="en-US" sz="3200" b="1" dirty="0" smtClean="0">
                <a:latin typeface="Preeti" pitchFamily="2" charset="0"/>
              </a:rPr>
              <a:t> u/L ;b:otfsf] </a:t>
            </a:r>
            <a:r>
              <a:rPr lang="en-US" sz="3200" b="1" dirty="0" err="1" smtClean="0">
                <a:latin typeface="Preeti" pitchFamily="2" charset="0"/>
              </a:rPr>
              <a:t>nflu</a:t>
            </a:r>
            <a:r>
              <a:rPr lang="en-US" sz="3200" b="1" dirty="0" smtClean="0">
                <a:latin typeface="Preeti" pitchFamily="2" charset="0"/>
              </a:rPr>
              <a:t> </a:t>
            </a:r>
            <a:r>
              <a:rPr lang="en-US" sz="3200" b="1" dirty="0" err="1" smtClean="0">
                <a:latin typeface="Preeti" pitchFamily="2" charset="0"/>
              </a:rPr>
              <a:t>cfaZos</a:t>
            </a:r>
            <a:r>
              <a:rPr lang="en-US" sz="3200" b="1" dirty="0" smtClean="0">
                <a:latin typeface="Preeti" pitchFamily="2" charset="0"/>
              </a:rPr>
              <a:t> </a:t>
            </a:r>
            <a:r>
              <a:rPr lang="en-US" sz="3200" b="1" dirty="0" err="1" smtClean="0">
                <a:latin typeface="Preeti" pitchFamily="2" charset="0"/>
              </a:rPr>
              <a:t>Go"gtd</a:t>
            </a:r>
            <a:r>
              <a:rPr lang="en-US" sz="3200" b="1" dirty="0" smtClean="0">
                <a:latin typeface="Preeti" pitchFamily="2" charset="0"/>
              </a:rPr>
              <a:t> &amp;% </a:t>
            </a:r>
            <a:r>
              <a:rPr lang="en-US" sz="3200" b="1" dirty="0" err="1" smtClean="0">
                <a:latin typeface="Preeti" pitchFamily="2" charset="0"/>
              </a:rPr>
              <a:t>k|ltzt</a:t>
            </a:r>
            <a:r>
              <a:rPr lang="en-US" sz="3200" b="1" dirty="0" smtClean="0">
                <a:latin typeface="Preeti" pitchFamily="2" charset="0"/>
              </a:rPr>
              <a:t> </a:t>
            </a:r>
            <a:r>
              <a:rPr lang="en-US" sz="3200" b="1" dirty="0" err="1" smtClean="0">
                <a:latin typeface="Preeti" pitchFamily="2" charset="0"/>
              </a:rPr>
              <a:t>c+s</a:t>
            </a:r>
            <a:r>
              <a:rPr lang="en-US" sz="3200" b="1" dirty="0" smtClean="0">
                <a:latin typeface="Preeti" pitchFamily="2" charset="0"/>
              </a:rPr>
              <a:t> </a:t>
            </a:r>
            <a:r>
              <a:rPr lang="en-US" sz="3200" b="1" dirty="0" err="1" smtClean="0">
                <a:latin typeface="Preeti" pitchFamily="2" charset="0"/>
              </a:rPr>
              <a:t>eGbf</a:t>
            </a:r>
            <a:r>
              <a:rPr lang="en-US" sz="3200" b="1" dirty="0" smtClean="0">
                <a:latin typeface="Preeti" pitchFamily="2" charset="0"/>
              </a:rPr>
              <a:t> a9L </a:t>
            </a:r>
            <a:r>
              <a:rPr lang="en-US" sz="3200" b="1" dirty="0" err="1" smtClean="0">
                <a:latin typeface="Preeti" pitchFamily="2" charset="0"/>
              </a:rPr>
              <a:t>c+s</a:t>
            </a:r>
            <a:r>
              <a:rPr lang="en-US" sz="3200" b="1" dirty="0" smtClean="0">
                <a:latin typeface="Preeti" pitchFamily="2" charset="0"/>
              </a:rPr>
              <a:t> </a:t>
            </a:r>
            <a:r>
              <a:rPr lang="en-US" sz="3200" b="1" dirty="0" err="1" smtClean="0">
                <a:latin typeface="Preeti" pitchFamily="2" charset="0"/>
              </a:rPr>
              <a:t>xfl;n</a:t>
            </a:r>
            <a:r>
              <a:rPr lang="en-US" sz="3200" b="1" dirty="0" smtClean="0">
                <a:latin typeface="Preeti" pitchFamily="2" charset="0"/>
              </a:rPr>
              <a:t> u/L ;b:otfsf </a:t>
            </a:r>
            <a:r>
              <a:rPr lang="en-US" sz="3200" b="1" dirty="0" err="1" smtClean="0">
                <a:latin typeface="Preeti" pitchFamily="2" charset="0"/>
              </a:rPr>
              <a:t>nflu</a:t>
            </a:r>
            <a:r>
              <a:rPr lang="en-US" sz="3200" b="1" dirty="0" smtClean="0">
                <a:latin typeface="Preeti" pitchFamily="2" charset="0"/>
              </a:rPr>
              <a:t> O{lGe6]</a:t>
            </a:r>
            <a:r>
              <a:rPr lang="en-US" sz="3200" b="1" dirty="0" err="1" smtClean="0">
                <a:latin typeface="Preeti" pitchFamily="2" charset="0"/>
              </a:rPr>
              <a:t>zg</a:t>
            </a:r>
            <a:r>
              <a:rPr lang="en-US" sz="3200" b="1" dirty="0" smtClean="0">
                <a:latin typeface="Preeti" pitchFamily="2" charset="0"/>
              </a:rPr>
              <a:t> n]6/ </a:t>
            </a:r>
            <a:r>
              <a:rPr lang="en-US" sz="3200" b="1" dirty="0" err="1" smtClean="0">
                <a:latin typeface="Preeti" pitchFamily="2" charset="0"/>
              </a:rPr>
              <a:t>k|fKt</a:t>
            </a:r>
            <a:r>
              <a:rPr lang="en-US" sz="3200" b="1" dirty="0" smtClean="0">
                <a:latin typeface="Preeti" pitchFamily="2" charset="0"/>
              </a:rPr>
              <a:t> u/]</a:t>
            </a:r>
            <a:r>
              <a:rPr lang="en-US" sz="3200" b="1" dirty="0" err="1" smtClean="0">
                <a:latin typeface="Preeti" pitchFamily="2" charset="0"/>
              </a:rPr>
              <a:t>sf</a:t>
            </a:r>
            <a:r>
              <a:rPr lang="en-US" sz="3200" b="1" dirty="0" smtClean="0">
                <a:latin typeface="Preeti" pitchFamily="2" charset="0"/>
              </a:rPr>
              <a:t>] 5 </a:t>
            </a:r>
            <a:r>
              <a:rPr lang="en-US" sz="3200" dirty="0" smtClean="0">
                <a:latin typeface="Preeti" pitchFamily="2" charset="0"/>
              </a:rPr>
              <a:t>.</a:t>
            </a:r>
          </a:p>
          <a:p>
            <a:pPr marL="457200" indent="-457200" algn="just">
              <a:buNone/>
              <a:tabLst>
                <a:tab pos="457200" algn="l"/>
              </a:tabLst>
            </a:pPr>
            <a:endParaRPr lang="en-US" sz="3200" dirty="0" smtClean="0">
              <a:latin typeface="Preeti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>
                <a:latin typeface="HIMALAYA TT FONT" panose="040B0500000000000000" pitchFamily="82" charset="0"/>
              </a:rPr>
              <a:pPr/>
              <a:t>46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74073"/>
            <a:ext cx="12192000" cy="7426036"/>
          </a:xfrm>
        </p:spPr>
        <p:txBody>
          <a:bodyPr>
            <a:normAutofit/>
          </a:bodyPr>
          <a:lstStyle/>
          <a:p>
            <a:endParaRPr lang="en-US" sz="3600" b="1" u="sng" dirty="0" smtClean="0">
              <a:latin typeface="Preeti" pitchFamily="2" charset="0"/>
            </a:endParaRPr>
          </a:p>
          <a:p>
            <a:endParaRPr lang="en-US" sz="4400" b="1" smtClean="0">
              <a:latin typeface="Preeti" pitchFamily="2" charset="0"/>
            </a:endParaRPr>
          </a:p>
          <a:p>
            <a:endParaRPr lang="en-US" sz="5400" b="1">
              <a:latin typeface="Preeti" pitchFamily="2" charset="0"/>
            </a:endParaRPr>
          </a:p>
          <a:p>
            <a:r>
              <a:rPr lang="en-US" sz="5400">
                <a:latin typeface="Preeti" pitchFamily="2" charset="0"/>
              </a:rPr>
              <a:t>v'Nnf ;/sf/L tYofÍ </a:t>
            </a:r>
            <a:endParaRPr lang="en-US" sz="5400" smtClean="0">
              <a:latin typeface="Preeti" pitchFamily="2" charset="0"/>
            </a:endParaRPr>
          </a:p>
          <a:p>
            <a:r>
              <a:rPr lang="en-US" sz="3600" smtClean="0"/>
              <a:t>Open </a:t>
            </a:r>
            <a:r>
              <a:rPr lang="en-US" sz="3600"/>
              <a:t>Government </a:t>
            </a:r>
            <a:r>
              <a:rPr lang="en-US" sz="3600" smtClean="0"/>
              <a:t>Data</a:t>
            </a:r>
            <a:r>
              <a:rPr lang="en-US" sz="4400" smtClean="0">
                <a:latin typeface="Preeti" pitchFamily="2" charset="0"/>
              </a:rPr>
              <a:t> </a:t>
            </a:r>
            <a:r>
              <a:rPr lang="en-US" sz="4400">
                <a:latin typeface="Preeti" pitchFamily="2" charset="0"/>
              </a:rPr>
              <a:t/>
            </a:r>
            <a:br>
              <a:rPr lang="en-US" sz="4400">
                <a:latin typeface="Preeti" pitchFamily="2" charset="0"/>
              </a:rPr>
            </a:br>
            <a:endParaRPr lang="en-US" sz="4400" dirty="0" smtClean="0">
              <a:latin typeface="AgniParikchha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66FD7-DC3E-4FE2-A76A-E91BD2C6BDE5}" type="slidenum">
              <a:rPr lang="en-US" smtClean="0">
                <a:latin typeface="HIMALAYA TT FONT" panose="040B0500000000000000" pitchFamily="82" charset="0"/>
              </a:rPr>
              <a:pPr/>
              <a:t>47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4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46628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OD</a:t>
            </a:r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sf] cf/De</a:t>
            </a:r>
            <a:endParaRPr lang="en-US" sz="4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630"/>
            <a:ext cx="12192000" cy="5030333"/>
          </a:xfrm>
        </p:spPr>
        <p:txBody>
          <a:bodyPr>
            <a:normAutofit/>
          </a:bodyPr>
          <a:lstStyle/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cfkm"n] lt/]sf] s/ dWo] slt /sd ;8s aQLdf jf SofG;/sf] cg';Gwfgdf vr{ eof] xf]nf &lt;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cfkm\gf] 3/af6 sfof{no hfFbf af6f]df kg]{ ;'/lIft / dgf]/d k|fs[lts b[io ePsf] ;fO{sn dfu{ s'g xf]nf &lt;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cfkm"n] km]/]sf] ;f; -jfo"_ sf] u'0f:t/ s] 5 &lt;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cfkm\gf] a;fO{sf] cf;kf;df pQd sfd ug]{ df}sf sxfF pknAw 5 &lt;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xfdLsxfF k|lt JolQm kmnkm"nsf] af]6 slt cf]6f k5{ xf]nf &lt; nufotsf k|Zgsf] pQ/ kfpg </a:t>
            </a:r>
            <a:r>
              <a:rPr lang="en-US" sz="3200" smtClean="0"/>
              <a:t>OGD</a:t>
            </a:r>
            <a:r>
              <a:rPr lang="en-US" sz="4000" smtClean="0">
                <a:latin typeface="Preeti" pitchFamily="2" charset="0"/>
              </a:rPr>
              <a:t> sf] cf/De ul/Psf] xf]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5875-1E73-4616-9DAF-7A27957133E6}" type="slidenum">
              <a:rPr lang="en-US" sz="1800" smtClean="0">
                <a:latin typeface="HIMALAYA TT FONT" panose="040B0500000000000000" pitchFamily="82" charset="0"/>
              </a:rPr>
              <a:t>48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46628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v'Nnf 8f6fsf] nfeM 8]gdfs{, g]b/Nof08 / cd]l/sfsf] pbfx/0f</a:t>
            </a:r>
            <a:endParaRPr lang="en-US" sz="4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630"/>
            <a:ext cx="12192000" cy="5030333"/>
          </a:xfrm>
        </p:spPr>
        <p:txBody>
          <a:bodyPr>
            <a:noAutofit/>
          </a:bodyPr>
          <a:lstStyle/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8]gdfs{sL Ps dlxnfn] </a:t>
            </a:r>
            <a:r>
              <a:rPr lang="en-US" sz="3200" smtClean="0"/>
              <a:t>findtoilet.dk</a:t>
            </a:r>
            <a:r>
              <a:rPr lang="en-US" sz="4000" smtClean="0">
                <a:latin typeface="Preeti" pitchFamily="2" charset="0"/>
              </a:rPr>
              <a:t> gfds j]j;fO{6 lgdf{0f ul/g .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h:n] ;a} ;fj{hlgs zf}rfnosf] hfgsf/L lbof]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o;af6 Anf8/df ;d:of ePsfx? klg lgw{Ss;Fu 3'dlkm/ ug{ ;Sg] eP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g]b/Nof08df </a:t>
            </a:r>
            <a:r>
              <a:rPr lang="en-US" smtClean="0"/>
              <a:t>Vervuilingsalarm.nt </a:t>
            </a:r>
            <a:r>
              <a:rPr lang="en-US" sz="4000" smtClean="0">
                <a:latin typeface="Preeti" pitchFamily="2" charset="0"/>
              </a:rPr>
              <a:t> gfds ;]jfn] jfo' u'0f:t/sf] hfgsf/L lbG5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Go"of]s{df s'g s'g kfs{df s's'/ 8'nfpg kfO{G5 eGg] ;"rgf lbg] Pk ag]sf] 5 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5875-1E73-4616-9DAF-7A27957133E6}" type="slidenum">
              <a:rPr lang="en-US" sz="1800" smtClean="0">
                <a:latin typeface="HIMALAYA TT FONT" panose="040B0500000000000000" pitchFamily="82" charset="0"/>
              </a:rPr>
              <a:t>49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907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>
                <a:latin typeface="Preeti" pitchFamily="2" charset="0"/>
              </a:rPr>
              <a:t>Nff</a:t>
            </a:r>
            <a:r>
              <a:rPr lang="en-US" dirty="0" smtClean="0">
                <a:latin typeface="Preeti" pitchFamily="2" charset="0"/>
              </a:rPr>
              <a:t>]</a:t>
            </a:r>
            <a:r>
              <a:rPr lang="en-US" dirty="0" err="1" smtClean="0">
                <a:latin typeface="Preeti" pitchFamily="2" charset="0"/>
              </a:rPr>
              <a:t>stGq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8800"/>
            <a:ext cx="7886700" cy="4312693"/>
          </a:xfrm>
        </p:spPr>
        <p:txBody>
          <a:bodyPr/>
          <a:lstStyle/>
          <a:p>
            <a:pPr marL="231775" lvl="2"/>
            <a:r>
              <a:rPr lang="en-US" sz="2800" dirty="0">
                <a:latin typeface="Preeti" pitchFamily="2" charset="0"/>
              </a:rPr>
              <a:t>;'</a:t>
            </a:r>
            <a:r>
              <a:rPr lang="ne-NP" sz="2800" dirty="0">
                <a:latin typeface="Preeti" pitchFamily="2" charset="0"/>
              </a:rPr>
              <a:t>-</a:t>
            </a:r>
            <a:r>
              <a:rPr lang="en-US" sz="2800" dirty="0" err="1">
                <a:latin typeface="Preeti" pitchFamily="2" charset="0"/>
              </a:rPr>
              <a:t>zf;g</a:t>
            </a:r>
            <a:r>
              <a:rPr lang="en-US" sz="2800" dirty="0">
                <a:latin typeface="Preeti" pitchFamily="2" charset="0"/>
              </a:rPr>
              <a:t> </a:t>
            </a:r>
          </a:p>
          <a:p>
            <a:pPr marL="231775" lvl="2"/>
            <a:r>
              <a:rPr lang="en-US" sz="2800" dirty="0" err="1">
                <a:latin typeface="Preeti" pitchFamily="2" charset="0"/>
              </a:rPr>
              <a:t>Kff</a:t>
            </a:r>
            <a:r>
              <a:rPr lang="en-US" sz="2800" dirty="0">
                <a:latin typeface="Preeti" pitchFamily="2" charset="0"/>
              </a:rPr>
              <a:t>/</a:t>
            </a:r>
            <a:r>
              <a:rPr lang="en-US" sz="2800" dirty="0" err="1">
                <a:latin typeface="Preeti" pitchFamily="2" charset="0"/>
              </a:rPr>
              <a:t>blz</a:t>
            </a:r>
            <a:r>
              <a:rPr lang="en-US" sz="2800" dirty="0">
                <a:latin typeface="Preeti" pitchFamily="2" charset="0"/>
              </a:rPr>
              <a:t>{</a:t>
            </a:r>
            <a:r>
              <a:rPr lang="en-US" sz="2800" dirty="0" err="1">
                <a:latin typeface="Preeti" pitchFamily="2" charset="0"/>
              </a:rPr>
              <a:t>tf</a:t>
            </a:r>
            <a:endParaRPr lang="en-US" sz="2800" dirty="0">
              <a:latin typeface="Preeti" pitchFamily="2" charset="0"/>
            </a:endParaRPr>
          </a:p>
          <a:p>
            <a:pPr marL="231775" lvl="2"/>
            <a:r>
              <a:rPr lang="en-US" sz="2800" dirty="0" err="1">
                <a:latin typeface="Preeti" pitchFamily="2" charset="0"/>
              </a:rPr>
              <a:t>hJffkmb</a:t>
            </a:r>
            <a:r>
              <a:rPr lang="en-US" sz="2800" dirty="0">
                <a:latin typeface="Preeti" pitchFamily="2" charset="0"/>
              </a:rPr>
              <a:t>]</a:t>
            </a:r>
            <a:r>
              <a:rPr lang="en-US" sz="2800" dirty="0" err="1">
                <a:latin typeface="Preeti" pitchFamily="2" charset="0"/>
              </a:rPr>
              <a:t>xL</a:t>
            </a:r>
            <a:r>
              <a:rPr lang="en-US" sz="2800" dirty="0">
                <a:latin typeface="Preeti" pitchFamily="2" charset="0"/>
              </a:rPr>
              <a:t> </a:t>
            </a:r>
            <a:r>
              <a:rPr lang="en-US" sz="2800" dirty="0" err="1">
                <a:latin typeface="Preeti" pitchFamily="2" charset="0"/>
              </a:rPr>
              <a:t>zf;g</a:t>
            </a:r>
            <a:r>
              <a:rPr lang="en-US" sz="2800" dirty="0">
                <a:latin typeface="Preeti" pitchFamily="2" charset="0"/>
              </a:rPr>
              <a:t> k|0ffnL</a:t>
            </a:r>
          </a:p>
          <a:p>
            <a:pPr marL="231775" lvl="2"/>
            <a:r>
              <a:rPr lang="en-US" sz="2800" dirty="0" err="1">
                <a:latin typeface="Preeti" pitchFamily="2" charset="0"/>
              </a:rPr>
              <a:t>Kf</a:t>
            </a:r>
            <a:r>
              <a:rPr lang="en-US" sz="2800" dirty="0">
                <a:latin typeface="Preeti" pitchFamily="2" charset="0"/>
              </a:rPr>
              <a:t>|]; </a:t>
            </a:r>
            <a:r>
              <a:rPr lang="en-US" sz="2800" dirty="0" err="1">
                <a:latin typeface="Preeti" pitchFamily="2" charset="0"/>
              </a:rPr>
              <a:t>tyf</a:t>
            </a:r>
            <a:r>
              <a:rPr lang="en-US" sz="2800" dirty="0">
                <a:latin typeface="Preeti" pitchFamily="2" charset="0"/>
              </a:rPr>
              <a:t> </a:t>
            </a:r>
            <a:r>
              <a:rPr lang="en-US" sz="2800" dirty="0" err="1">
                <a:latin typeface="Preeti" pitchFamily="2" charset="0"/>
              </a:rPr>
              <a:t>cleJolQm</a:t>
            </a:r>
            <a:r>
              <a:rPr lang="en-US" sz="2800" dirty="0">
                <a:latin typeface="Preeti" pitchFamily="2" charset="0"/>
              </a:rPr>
              <a:t> :</a:t>
            </a:r>
            <a:r>
              <a:rPr lang="en-US" sz="2800" dirty="0" err="1">
                <a:latin typeface="Preeti" pitchFamily="2" charset="0"/>
              </a:rPr>
              <a:t>jtGqtf</a:t>
            </a:r>
            <a:r>
              <a:rPr lang="en-US" sz="2800" dirty="0">
                <a:latin typeface="Preeti" pitchFamily="2" charset="0"/>
              </a:rPr>
              <a:t>            	</a:t>
            </a:r>
            <a:r>
              <a:rPr lang="en-US" sz="2800" dirty="0" err="1">
                <a:latin typeface="Preeti" pitchFamily="2" charset="0"/>
              </a:rPr>
              <a:t>gful</a:t>
            </a:r>
            <a:r>
              <a:rPr lang="en-US" sz="2800" dirty="0">
                <a:latin typeface="Preeti" pitchFamily="2" charset="0"/>
              </a:rPr>
              <a:t>/</a:t>
            </a:r>
            <a:r>
              <a:rPr lang="en-US" sz="2800" dirty="0" err="1">
                <a:latin typeface="Preeti" pitchFamily="2" charset="0"/>
              </a:rPr>
              <a:t>ssf</a:t>
            </a:r>
            <a:r>
              <a:rPr lang="en-US" sz="2800" dirty="0">
                <a:latin typeface="Preeti" pitchFamily="2" charset="0"/>
              </a:rPr>
              <a:t>] ;"</a:t>
            </a:r>
            <a:r>
              <a:rPr lang="en-US" sz="2800" dirty="0" err="1">
                <a:latin typeface="Preeti" pitchFamily="2" charset="0"/>
              </a:rPr>
              <a:t>rgfsf</a:t>
            </a:r>
            <a:r>
              <a:rPr lang="en-US" sz="2800" dirty="0">
                <a:latin typeface="Preeti" pitchFamily="2" charset="0"/>
              </a:rPr>
              <a:t>] </a:t>
            </a:r>
            <a:r>
              <a:rPr lang="en-US" sz="2800" dirty="0" err="1">
                <a:latin typeface="Preeti" pitchFamily="2" charset="0"/>
              </a:rPr>
              <a:t>xs</a:t>
            </a:r>
            <a:endParaRPr lang="en-US" sz="2800" dirty="0">
              <a:latin typeface="Preeti" pitchFamily="2" charset="0"/>
            </a:endParaRPr>
          </a:p>
          <a:p>
            <a:pPr marL="231775" lvl="2"/>
            <a:r>
              <a:rPr lang="en-US" sz="2800" dirty="0" err="1">
                <a:latin typeface="Preeti" pitchFamily="2" charset="0"/>
              </a:rPr>
              <a:t>Gfful</a:t>
            </a:r>
            <a:r>
              <a:rPr lang="en-US" sz="2800" dirty="0">
                <a:latin typeface="Preeti" pitchFamily="2" charset="0"/>
              </a:rPr>
              <a:t>/s ;</a:t>
            </a:r>
            <a:r>
              <a:rPr lang="en-US" sz="2800" dirty="0" err="1">
                <a:latin typeface="Preeti" pitchFamily="2" charset="0"/>
              </a:rPr>
              <a:t>zlQms</a:t>
            </a:r>
            <a:r>
              <a:rPr lang="en-US" sz="2800" dirty="0">
                <a:latin typeface="Preeti" pitchFamily="2" charset="0"/>
              </a:rPr>
              <a:t>/0f </a:t>
            </a:r>
          </a:p>
          <a:p>
            <a:pPr marL="231775" lvl="2">
              <a:buNone/>
            </a:pPr>
            <a:endParaRPr lang="en-US" sz="2800" dirty="0">
              <a:latin typeface="Preeti" pitchFamily="2" charset="0"/>
            </a:endParaRPr>
          </a:p>
          <a:p>
            <a:pPr marL="231775" lvl="2" algn="ctr">
              <a:buNone/>
            </a:pPr>
            <a:r>
              <a:rPr lang="en-US" sz="2800" dirty="0" err="1">
                <a:latin typeface="Preeti" pitchFamily="2" charset="0"/>
              </a:rPr>
              <a:t>gful</a:t>
            </a:r>
            <a:r>
              <a:rPr lang="en-US" sz="2800" dirty="0">
                <a:latin typeface="Preeti" pitchFamily="2" charset="0"/>
              </a:rPr>
              <a:t>/</a:t>
            </a:r>
            <a:r>
              <a:rPr lang="en-US" sz="2800" dirty="0" err="1">
                <a:latin typeface="Preeti" pitchFamily="2" charset="0"/>
              </a:rPr>
              <a:t>ssf</a:t>
            </a:r>
            <a:r>
              <a:rPr lang="en-US" sz="2800" dirty="0">
                <a:latin typeface="Preeti" pitchFamily="2" charset="0"/>
              </a:rPr>
              <a:t>] ;"</a:t>
            </a:r>
            <a:r>
              <a:rPr lang="en-US" sz="2800" dirty="0" err="1">
                <a:latin typeface="Preeti" pitchFamily="2" charset="0"/>
              </a:rPr>
              <a:t>rgfsf</a:t>
            </a:r>
            <a:r>
              <a:rPr lang="en-US" sz="2800" dirty="0">
                <a:latin typeface="Preeti" pitchFamily="2" charset="0"/>
              </a:rPr>
              <a:t>] </a:t>
            </a:r>
            <a:r>
              <a:rPr lang="en-US" sz="2800" dirty="0" err="1">
                <a:latin typeface="Preeti" pitchFamily="2" charset="0"/>
              </a:rPr>
              <a:t>xs</a:t>
            </a:r>
            <a:r>
              <a:rPr lang="en-US" sz="2800" dirty="0">
                <a:latin typeface="Preeti" pitchFamily="2" charset="0"/>
              </a:rPr>
              <a:t> Ö </a:t>
            </a:r>
            <a:r>
              <a:rPr lang="en-US" sz="2800" dirty="0" err="1">
                <a:latin typeface="Preeti" pitchFamily="2" charset="0"/>
              </a:rPr>
              <a:t>nf</a:t>
            </a:r>
            <a:r>
              <a:rPr lang="en-US" sz="2800" dirty="0">
                <a:latin typeface="Preeti" pitchFamily="2" charset="0"/>
              </a:rPr>
              <a:t>]</a:t>
            </a:r>
            <a:r>
              <a:rPr lang="en-US" sz="2800" dirty="0" err="1">
                <a:latin typeface="Preeti" pitchFamily="2" charset="0"/>
              </a:rPr>
              <a:t>stGq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80696" y="6304889"/>
            <a:ext cx="2057400" cy="365125"/>
          </a:xfrm>
        </p:spPr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5</a:t>
            </a:fld>
            <a:endParaRPr lang="en-US" sz="1400">
              <a:latin typeface="HIMALAYA TT FONT" panose="040B0500000000000000" pitchFamily="82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2278775" y="579439"/>
            <a:ext cx="642938" cy="785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9" descr="d:\Users\Raunak\Desktop\RTI Picture\images (2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219200"/>
            <a:ext cx="2667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524000" y="0"/>
            <a:ext cx="9144000" cy="11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4000" b="1">
                <a:latin typeface="Preeti" pitchFamily="2" charset="0"/>
              </a:rPr>
              <a:t>nf]stGqsf] cfwf/e"t d"No / dfGotf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72081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46628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v'Nnf 8f6fsf] ;/sf/L lgsfodf nfe</a:t>
            </a:r>
            <a:endParaRPr lang="en-US" sz="4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630"/>
            <a:ext cx="12192000" cy="5030333"/>
          </a:xfrm>
        </p:spPr>
        <p:txBody>
          <a:bodyPr>
            <a:noAutofit/>
          </a:bodyPr>
          <a:lstStyle/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g]b/Nof08sf] lzIff dGqfnon] cfkm\gf ;a} 8f6f cgnfO{gdf /fVof]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To;kl5 k|Zg ;f]Wg]sf] ;+Vofdf sdL cfof]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h:n] ubf{ sfo{ef/ s6f}lt eof], vr{df sdL cfof]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;fy} sd{rf/LnfO{ s'g 8f6f sxfF 5 egL hjfkm lbg ;lhnf] eof]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8r ;f+:s[lts ;Dkbf ljefun] klg cfkm\gf 8f6f k|sflzt u/]sf] 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ljlsldl8of h:tf ;d"xn] sfdnfO{ k|efjsf/Ltf lbg ;3fPsf 5g\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5875-1E73-4616-9DAF-7A27957133E6}" type="slidenum">
              <a:rPr lang="en-US" sz="1800" smtClean="0">
                <a:latin typeface="HIMALAYA TT FONT" panose="040B0500000000000000" pitchFamily="82" charset="0"/>
              </a:rPr>
              <a:t>50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978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46628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v'Nnf 8f6fsf] :jf:Yo If]qdf nfe</a:t>
            </a:r>
            <a:endParaRPr lang="en-US" sz="4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630"/>
            <a:ext cx="12192000" cy="5030333"/>
          </a:xfrm>
        </p:spPr>
        <p:txBody>
          <a:bodyPr>
            <a:noAutofit/>
          </a:bodyPr>
          <a:lstStyle/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!( cf}F ztfAbLdf n08gdf x}hf km}lnof]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8f= :gf]n] d[To'sf] 8f6f / kfgLsf] d'xfgsf] 8f6f lnP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o;af6 vfg]kfgL, k|b'{if0f / x}hfsf] ;DaGw kQf nufP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To:sf] cfwf/df n08gdf 9n k|0ffnLdf ;'wf/ ul/of]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o;af6 cfd hgtfsf] :jf:Yodf a[xt\ ;'wf/ cfof]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5875-1E73-4616-9DAF-7A27957133E6}" type="slidenum">
              <a:rPr lang="en-US" sz="1800" smtClean="0">
                <a:latin typeface="HIMALAYA TT FONT" panose="040B0500000000000000" pitchFamily="82" charset="0"/>
              </a:rPr>
              <a:t>51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768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46628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g]kfndf </a:t>
            </a:r>
            <a:r>
              <a:rPr lang="en-US" sz="40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OD</a:t>
            </a:r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sf] k|of]usf] pbfx/0f</a:t>
            </a:r>
            <a:endParaRPr lang="en-US" sz="4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630"/>
            <a:ext cx="12192000" cy="5030333"/>
          </a:xfrm>
        </p:spPr>
        <p:txBody>
          <a:bodyPr>
            <a:normAutofit/>
          </a:bodyPr>
          <a:lstStyle/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cy{ dGqfnosf] ;xfotf Joj:yfkg d+rn] ;"rgf lbG5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ljsf; ;xfotfx? PS;]n 9fFrfdf 5g\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;xfotfsf] If]q, ldlt, ljlQo k|lta4tf, e'QmfgL, kl/of]hgfsf ;"rgf 5g\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bftfn] klg ;"rgf lbg ;3fpF5g\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of] cgnfO{g 8\of;af]8{df b]vfpg jf PS;]ndf 8fpgnf]8 ug{ ldN5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3200" smtClean="0"/>
              <a:t>www.amis.mof.gov.np</a:t>
            </a:r>
            <a:endParaRPr lang="en-US" sz="4000"/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endParaRPr lang="en-US" sz="4000">
              <a:latin typeface="Preeti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5875-1E73-4616-9DAF-7A27957133E6}" type="slidenum">
              <a:rPr lang="en-US" sz="1800" smtClean="0">
                <a:latin typeface="HIMALAYA TT FONT" panose="040B0500000000000000" pitchFamily="82" charset="0"/>
              </a:rPr>
              <a:t>52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98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46628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g]kfndf </a:t>
            </a:r>
            <a:r>
              <a:rPr lang="en-US" sz="40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OD</a:t>
            </a:r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sf] k|of]usf] pbfx/0f</a:t>
            </a:r>
            <a:endParaRPr lang="en-US" sz="4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630"/>
            <a:ext cx="12192000" cy="5030333"/>
          </a:xfrm>
        </p:spPr>
        <p:txBody>
          <a:bodyPr>
            <a:normAutofit/>
          </a:bodyPr>
          <a:lstStyle/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sDkgL /lhi6f/ sfof{nodf btf{ ePsf ;+:yfx?sf] cfwf/e"t 8f6f, sDkgLsf] gfd, pd]/ / sfof{no /x]sf] lhNnf nufotsf ;"rgf pknAw 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oL 8f6f </a:t>
            </a:r>
            <a:r>
              <a:rPr lang="en-US" sz="3200" smtClean="0"/>
              <a:t>CSV </a:t>
            </a:r>
            <a:r>
              <a:rPr lang="en-US" sz="4000" smtClean="0">
                <a:latin typeface="Preeti" pitchFamily="2" charset="0"/>
              </a:rPr>
              <a:t>/</a:t>
            </a:r>
            <a:r>
              <a:rPr lang="en-US" sz="3200" smtClean="0"/>
              <a:t> XMC</a:t>
            </a:r>
            <a:r>
              <a:rPr lang="en-US" sz="4000" smtClean="0">
                <a:latin typeface="Preeti" pitchFamily="2" charset="0"/>
              </a:rPr>
              <a:t> 9fFrfdf  pknAw 5g\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3200" smtClean="0"/>
              <a:t>www.ocr.gov.np</a:t>
            </a:r>
            <a:endParaRPr lang="en-US" sz="4000">
              <a:latin typeface="Preeti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5875-1E73-4616-9DAF-7A27957133E6}" type="slidenum">
              <a:rPr lang="en-US" sz="1800" smtClean="0">
                <a:latin typeface="HIMALAYA TT FONT" panose="040B0500000000000000" pitchFamily="82" charset="0"/>
              </a:rPr>
              <a:t>53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141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46628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g]kfndf </a:t>
            </a:r>
            <a:r>
              <a:rPr lang="en-US" sz="40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OD</a:t>
            </a:r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sf] k|of]usf] pbfx/0f</a:t>
            </a:r>
            <a:endParaRPr lang="en-US" sz="4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630"/>
            <a:ext cx="12192000" cy="5030333"/>
          </a:xfrm>
        </p:spPr>
        <p:txBody>
          <a:bodyPr>
            <a:normAutofit/>
          </a:bodyPr>
          <a:lstStyle/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sf7df8f}+ lnleË NofA;n] e"sDksf avt lgdf{0f u/]sf]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3200" smtClean="0"/>
              <a:t>OpenStreetMap </a:t>
            </a:r>
            <a:r>
              <a:rPr lang="en-US" sz="4000" smtClean="0">
                <a:latin typeface="Preeti" pitchFamily="2" charset="0"/>
              </a:rPr>
              <a:t>/</a:t>
            </a:r>
            <a:r>
              <a:rPr lang="en-US" sz="3200" smtClean="0"/>
              <a:t> Quakemap.org</a:t>
            </a:r>
            <a:r>
              <a:rPr lang="en-US" sz="4000" smtClean="0">
                <a:latin typeface="Preeti" pitchFamily="2" charset="0"/>
              </a:rPr>
              <a:t> gfds j]j kf]6{n lgdf{0f eof]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o; kf]6{nn] e"sDksf sf/0f hLjg d/0fsf] bf];fFwdf /x]sfnfO{ p4f/ ug{ / /fxt k'¥ofpg d2t u¥of]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ljz]ifu/L p4f/df g]kfnL ;]gf, g]kfn k|x/L, ;z:q k|x/L an, :jo+ ;]js, bft[ lgsfo nufotn] o:sf] k|of]u u/] .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o:df sl/a ( xhf/ gSzf+sg tof/ e} k|of]u eP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5875-1E73-4616-9DAF-7A27957133E6}" type="slidenum">
              <a:rPr lang="en-US" sz="1800" smtClean="0">
                <a:latin typeface="HIMALAYA TT FONT" panose="040B0500000000000000" pitchFamily="82" charset="0"/>
              </a:rPr>
              <a:t>54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89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46628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g]kfndf </a:t>
            </a:r>
            <a:r>
              <a:rPr lang="en-US" sz="40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OD</a:t>
            </a:r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sf] k|of]usf] pbfx/0f</a:t>
            </a:r>
            <a:endParaRPr lang="en-US" sz="4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630"/>
            <a:ext cx="12192000" cy="5030333"/>
          </a:xfrm>
        </p:spPr>
        <p:txBody>
          <a:bodyPr>
            <a:normAutofit/>
          </a:bodyPr>
          <a:lstStyle/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cf]kg g]kfnsf] v'Nnf 8f6f kf]6{n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;/sf/ / u}/ ;/sf/L lgsfoaf6 k|fKt 8f6fx?nfO{ v'Nnf 8f6fdf pknAw u/fpg]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o:n] lkl8Pkm 8f6fnfO{ v'Nnf 8f6fdf pknAw u/fpF5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3200" smtClean="0"/>
              <a:t>www.data.opennepal.net</a:t>
            </a:r>
            <a:endParaRPr lang="en-US" sz="4000" smtClean="0">
              <a:latin typeface="Preeti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5875-1E73-4616-9DAF-7A27957133E6}" type="slidenum">
              <a:rPr lang="en-US" sz="1800" smtClean="0">
                <a:latin typeface="HIMALAYA TT FONT" panose="040B0500000000000000" pitchFamily="82" charset="0"/>
              </a:rPr>
              <a:t>55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212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46628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g]kfndf </a:t>
            </a:r>
            <a:r>
              <a:rPr lang="en-US" sz="40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OD</a:t>
            </a:r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sf] k|of]usf] pbfx/0f</a:t>
            </a:r>
            <a:endParaRPr lang="en-US" sz="4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630"/>
            <a:ext cx="12192000" cy="5030333"/>
          </a:xfrm>
        </p:spPr>
        <p:txBody>
          <a:bodyPr>
            <a:normAutofit/>
          </a:bodyPr>
          <a:lstStyle/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sf]8 km/ g]kfnsf] g]kfn Dofk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of] Pp6f kl/of]hgf xf], h:n] l8lh6n ;fIf/tf a9fpF5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o:sf] Dofkdf lhNnf, gu/, ufpF:t/sf ljleGg 8f6fx? pknAw 5g\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oL 8f6f 8fpgnf]8 ug{ ldN5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3200" smtClean="0"/>
              <a:t>www.nepalmap.org</a:t>
            </a:r>
            <a:endParaRPr lang="en-US" sz="4000" smtClean="0">
              <a:latin typeface="Preeti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5875-1E73-4616-9DAF-7A27957133E6}" type="slidenum">
              <a:rPr lang="en-US" sz="1800" smtClean="0">
                <a:latin typeface="HIMALAYA TT FONT" panose="040B0500000000000000" pitchFamily="82" charset="0"/>
              </a:rPr>
              <a:t>56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9568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46628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g]kfndf </a:t>
            </a:r>
            <a:r>
              <a:rPr lang="en-US" sz="40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OD</a:t>
            </a:r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sf] k|of]usf] pbfx/0f</a:t>
            </a:r>
            <a:endParaRPr lang="en-US" sz="4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630"/>
            <a:ext cx="12192000" cy="5030333"/>
          </a:xfrm>
        </p:spPr>
        <p:txBody>
          <a:bodyPr>
            <a:normAutofit/>
          </a:bodyPr>
          <a:lstStyle/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ljsf; pBdLsf] g]kfn Og 8f6f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of] Pp6f gjLgtd\ ;fdflhs s]Gb| xf]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o:n] ;g\ !(%) b]lv 8f6f pknAw u/fpFb} cfPsf] 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;a} If]qsf 8f6fnfO{ PsLs[t ?kdf t'ngf ug{ ldNg] u/L ;xh?kdf 8f6f pknAw u/fpF5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8f6fsf] dfWodaf6 cGt/ls|of klg ug{ ldN5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3200" smtClean="0"/>
              <a:t>www.nepalindata.com</a:t>
            </a:r>
            <a:endParaRPr lang="en-US" sz="4000" smtClean="0">
              <a:latin typeface="Preeti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5875-1E73-4616-9DAF-7A27957133E6}" type="slidenum">
              <a:rPr lang="en-US" sz="1800" smtClean="0">
                <a:latin typeface="HIMALAYA TT FONT" panose="040B0500000000000000" pitchFamily="82" charset="0"/>
              </a:rPr>
              <a:t>57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496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46628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g]kfndf </a:t>
            </a:r>
            <a:r>
              <a:rPr lang="en-US" sz="40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OD</a:t>
            </a:r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sf] k|of]usf] pbfx/0f</a:t>
            </a:r>
            <a:endParaRPr lang="en-US" sz="4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630"/>
            <a:ext cx="12192000" cy="5030333"/>
          </a:xfrm>
        </p:spPr>
        <p:txBody>
          <a:bodyPr>
            <a:normAutofit/>
          </a:bodyPr>
          <a:lstStyle/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of]Ë OGgf]e];gsf] e"sDk k|ltls|of kf]6{n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clk|n @% sf] e"sDk / To;kl5sf ultljlwnfO{ o:n] k5\ofpF5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o:n] cGt/f{li6«o ;xfotf kf/blz{ kxn -</a:t>
            </a:r>
            <a:r>
              <a:rPr lang="en-US" sz="3200" smtClean="0"/>
              <a:t>IATI</a:t>
            </a:r>
            <a:r>
              <a:rPr lang="en-US" sz="4000" smtClean="0">
                <a:latin typeface="Preeti" pitchFamily="2" charset="0"/>
              </a:rPr>
              <a:t>_ ;Fu ;fem]bf/Ldf sfd u5{ .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/fxt, k'glg{df{0f, /fxtsf] 9fFrf nufotsf tYofÍ pknAw 5 .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3200" smtClean="0"/>
              <a:t>www.earthquake.opennepal.net</a:t>
            </a:r>
            <a:endParaRPr lang="en-US" sz="4000" smtClean="0">
              <a:latin typeface="Preeti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5875-1E73-4616-9DAF-7A27957133E6}" type="slidenum">
              <a:rPr lang="en-US" sz="1800" smtClean="0">
                <a:latin typeface="HIMALAYA TT FONT" panose="040B0500000000000000" pitchFamily="82" charset="0"/>
              </a:rPr>
              <a:t>58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3067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46628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g]kfndf </a:t>
            </a:r>
            <a:r>
              <a:rPr lang="en-US" sz="40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OD</a:t>
            </a:r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sf] k|of]usf] pbfx/0f</a:t>
            </a:r>
            <a:endParaRPr lang="en-US" sz="4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630"/>
            <a:ext cx="12192000" cy="5030333"/>
          </a:xfrm>
        </p:spPr>
        <p:txBody>
          <a:bodyPr>
            <a:normAutofit/>
          </a:bodyPr>
          <a:lstStyle/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sf7df8f}+ dxfgu/kflnsfsf] kf/blz{tf / gful/s ;xeflutf kmf]/d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sfdgkf j8f g+= &amp; sf 8f6fx? pknAw u/fpg]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ah]6, kl/of]hgf, hg;f+lvs 8f6f pknAw 5g\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oL 8f6fx? PS;]n 9fFrfdf 8fpgnf]8 ug{ ;lsG5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3200" smtClean="0"/>
              <a:t>www.modelug.com</a:t>
            </a:r>
            <a:endParaRPr lang="en-US" sz="4000" smtClean="0">
              <a:latin typeface="Preeti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5875-1E73-4616-9DAF-7A27957133E6}" type="slidenum">
              <a:rPr lang="en-US" sz="1800" smtClean="0">
                <a:latin typeface="HIMALAYA TT FONT" panose="040B0500000000000000" pitchFamily="82" charset="0"/>
              </a:rPr>
              <a:t>59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689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algn="ctr"/>
            <a:r>
              <a:rPr lang="en-US" sz="4000" b="1" dirty="0">
                <a:latin typeface="Preeti" pitchFamily="2" charset="0"/>
              </a:rPr>
              <a:t>;"</a:t>
            </a:r>
            <a:r>
              <a:rPr lang="en-US" sz="4000" b="1" dirty="0" err="1">
                <a:latin typeface="Preeti" pitchFamily="2" charset="0"/>
              </a:rPr>
              <a:t>rgfsf</a:t>
            </a:r>
            <a:r>
              <a:rPr lang="en-US" sz="4000" b="1" dirty="0">
                <a:latin typeface="Preeti" pitchFamily="2" charset="0"/>
              </a:rPr>
              <a:t>] </a:t>
            </a:r>
            <a:r>
              <a:rPr lang="en-US" sz="4000" b="1" dirty="0" err="1">
                <a:latin typeface="Preeti" pitchFamily="2" charset="0"/>
              </a:rPr>
              <a:t>sfg"gn</a:t>
            </a:r>
            <a:r>
              <a:rPr lang="en-US" sz="4000" b="1" dirty="0">
                <a:latin typeface="Preeti" pitchFamily="2" charset="0"/>
              </a:rPr>
              <a:t>] </a:t>
            </a:r>
            <a:r>
              <a:rPr lang="en-US" sz="4000" b="1" dirty="0" err="1">
                <a:latin typeface="Preeti" pitchFamily="2" charset="0"/>
              </a:rPr>
              <a:t>gful</a:t>
            </a:r>
            <a:r>
              <a:rPr lang="en-US" sz="4000" b="1" dirty="0">
                <a:latin typeface="Preeti" pitchFamily="2" charset="0"/>
              </a:rPr>
              <a:t>/</a:t>
            </a:r>
            <a:r>
              <a:rPr lang="en-US" sz="4000" b="1" dirty="0" err="1">
                <a:latin typeface="Preeti" pitchFamily="2" charset="0"/>
              </a:rPr>
              <a:t>snfO</a:t>
            </a:r>
            <a:r>
              <a:rPr lang="en-US" sz="4000" b="1" dirty="0">
                <a:latin typeface="Preeti" pitchFamily="2" charset="0"/>
              </a:rPr>
              <a:t>{ </a:t>
            </a:r>
            <a:r>
              <a:rPr lang="en-US" sz="4000" b="1" dirty="0" err="1">
                <a:latin typeface="Preeti" pitchFamily="2" charset="0"/>
              </a:rPr>
              <a:t>wfd</a:t>
            </a:r>
            <a:r>
              <a:rPr lang="en-US" sz="4000" b="1" dirty="0">
                <a:latin typeface="Preeti" pitchFamily="2" charset="0"/>
              </a:rPr>
              <a:t> </a:t>
            </a:r>
            <a:r>
              <a:rPr lang="en-US" sz="4000" b="1" dirty="0" err="1">
                <a:latin typeface="Preeti" pitchFamily="2" charset="0"/>
              </a:rPr>
              <a:t>kfgL</a:t>
            </a:r>
            <a:r>
              <a:rPr lang="en-US" sz="4000" b="1" dirty="0">
                <a:latin typeface="Preeti" pitchFamily="2" charset="0"/>
              </a:rPr>
              <a:t> af6 </a:t>
            </a:r>
            <a:r>
              <a:rPr lang="en-US" sz="4000" b="1" dirty="0" err="1">
                <a:latin typeface="Preeti" pitchFamily="2" charset="0"/>
              </a:rPr>
              <a:t>hf</a:t>
            </a:r>
            <a:r>
              <a:rPr lang="en-US" sz="4000" b="1" dirty="0">
                <a:latin typeface="Preeti" pitchFamily="2" charset="0"/>
              </a:rPr>
              <a:t>]ufp5 .</a:t>
            </a:r>
            <a:endParaRPr lang="en-US" sz="4000" b="1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95783"/>
            <a:ext cx="8610600" cy="561102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505E-24A4-4752-8476-4D384A0463D7}" type="slidenum">
              <a:rPr lang="en-US" sz="1400">
                <a:latin typeface="HIMALAYA TT FONT" panose="040B0500000000000000" pitchFamily="82" charset="0"/>
              </a:rPr>
              <a:pPr/>
              <a:t>6</a:t>
            </a:fld>
            <a:endParaRPr lang="en-US" sz="14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66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146628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g]kfndf </a:t>
            </a:r>
            <a:r>
              <a:rPr lang="en-US" sz="40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OD</a:t>
            </a:r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sf] k|of]usf] pbfx/0f</a:t>
            </a:r>
            <a:endParaRPr lang="en-US" sz="4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630"/>
            <a:ext cx="12192000" cy="5030333"/>
          </a:xfrm>
        </p:spPr>
        <p:txBody>
          <a:bodyPr>
            <a:normAutofit lnSpcReduction="10000"/>
          </a:bodyPr>
          <a:lstStyle/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cf]kg gn]h g]kfnsf] On]S;g g]kfn kf]6{n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of] Pp6f s|fp8;f];{ v'Nnf kf]6{n xf]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o:df :yfgLo lgjf{rgsf] 8f6f Ps} 7fpFdf b]Vg ;lsG5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oL 8f6f k'gk|{of]uof]Uo 5g\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kf]6{ndf cGt/ls|ofTds b[io / OGkmf]u|flkmS; ;dfj]z 5 . 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4000" smtClean="0">
                <a:latin typeface="Preeti" pitchFamily="2" charset="0"/>
              </a:rPr>
              <a:t>o;af6 ;+3Lo /fHo ljefhg / :yfgLo lgjf{rgsf] lrgf/L xfl;n ug{ ;lsG5 .</a:t>
            </a:r>
          </a:p>
          <a:p>
            <a:pPr marL="465138" indent="-465138">
              <a:buFont typeface="Courier New" panose="02070309020205020404" pitchFamily="49" charset="0"/>
              <a:buChar char="o"/>
              <a:tabLst>
                <a:tab pos="465138" algn="l"/>
              </a:tabLst>
            </a:pPr>
            <a:r>
              <a:rPr lang="en-US" sz="3200" smtClean="0"/>
              <a:t>www.electionnepal.org</a:t>
            </a:r>
            <a:endParaRPr lang="en-US" sz="4000" smtClean="0">
              <a:latin typeface="Preeti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5875-1E73-4616-9DAF-7A27957133E6}" type="slidenum">
              <a:rPr lang="en-US" sz="1800" smtClean="0">
                <a:latin typeface="HIMALAYA TT FONT" panose="040B0500000000000000" pitchFamily="82" charset="0"/>
              </a:rPr>
              <a:t>60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147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0407" y="1654629"/>
            <a:ext cx="12192000" cy="2351314"/>
          </a:xfrm>
        </p:spPr>
        <p:txBody>
          <a:bodyPr>
            <a:noAutofit/>
          </a:bodyPr>
          <a:lstStyle/>
          <a:p>
            <a:r>
              <a:rPr lang="en-US" sz="4000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/>
            </a:r>
            <a:br>
              <a:rPr lang="en-US" sz="4000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</a:br>
            <a:r>
              <a:rPr lang="en-US" sz="4000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/>
            </a:r>
            <a:br>
              <a:rPr lang="en-US" sz="4000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</a:br>
            <a:r>
              <a:rPr lang="en-US" sz="4000" i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/>
            </a:r>
            <a:br>
              <a:rPr lang="en-US" sz="4000" i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</a:br>
            <a:r>
              <a:rPr lang="en-US" sz="4000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/>
            </a:r>
            <a:br>
              <a:rPr lang="en-US" sz="4000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</a:br>
            <a:r>
              <a:rPr lang="en-US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/>
            </a:r>
            <a:br>
              <a:rPr lang="en-US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</a:br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cfTd ljsf; / ;sf/fTds ;f]rsf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</a:t>
            </a:r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;"qx?</a:t>
            </a:r>
            <a:r>
              <a:rPr lang="en-US" smtClean="0">
                <a:latin typeface="Preeti" pitchFamily="2" charset="0"/>
              </a:rPr>
              <a:t> </a:t>
            </a:r>
            <a:r>
              <a:rPr lang="en-US" sz="4000" smtClean="0">
                <a:latin typeface="Preeti" pitchFamily="2" charset="0"/>
              </a:rPr>
              <a:t/>
            </a:r>
            <a:br>
              <a:rPr lang="en-US" sz="4000" smtClean="0">
                <a:latin typeface="Preeti" pitchFamily="2" charset="0"/>
              </a:rPr>
            </a:br>
            <a:r>
              <a:rPr lang="en-US" sz="4000" smtClean="0">
                <a:latin typeface="Preeti" pitchFamily="2" charset="0"/>
              </a:rPr>
              <a:t> </a:t>
            </a:r>
            <a:r>
              <a:rPr lang="en-US" sz="4000">
                <a:latin typeface="Preeti" pitchFamily="2" charset="0"/>
              </a:rPr>
              <a:t/>
            </a:r>
            <a:br>
              <a:rPr lang="en-US" sz="4000">
                <a:latin typeface="Preeti" pitchFamily="2" charset="0"/>
              </a:rPr>
            </a:br>
            <a:r>
              <a:rPr lang="en-US" sz="4000" b="1" smtClean="0">
                <a:latin typeface="Preeti" pitchFamily="2" charset="0"/>
              </a:rPr>
              <a:t>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4587987"/>
            <a:ext cx="12192000" cy="2480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smtClean="0">
              <a:latin typeface="Preeti" pitchFamily="2" charset="0"/>
            </a:endParaRPr>
          </a:p>
          <a:p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Preeti" pitchFamily="2" charset="0"/>
              </a:rPr>
              <a:t>s[i0fxl/ af:sf]6f</a:t>
            </a:r>
          </a:p>
          <a:p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Preeti" pitchFamily="2" charset="0"/>
                <a:hlinkClick r:id="rId2"/>
              </a:rPr>
              <a:t>k"j{ k|d'v ;"rgf cfo'Qm tyf g]kfn ;/sf/sf] k"a{ ;lra</a:t>
            </a:r>
          </a:p>
          <a:p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khbaskota1</a:t>
            </a:r>
            <a: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@gmail.com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9841350280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75593" y="3138725"/>
            <a:ext cx="0" cy="147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03836" y="3138725"/>
            <a:ext cx="0" cy="147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78417" y="3138725"/>
            <a:ext cx="0" cy="147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3596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u="sng" dirty="0">
              <a:latin typeface="Preeti" pitchFamily="2" charset="0"/>
            </a:endParaRPr>
          </a:p>
          <a:p>
            <a:pPr marL="0" indent="0" algn="ctr">
              <a:buNone/>
            </a:pPr>
            <a:endParaRPr lang="en-US" sz="3600" b="1" dirty="0">
              <a:latin typeface="Preeti" pitchFamily="2" charset="0"/>
            </a:endParaRPr>
          </a:p>
          <a:p>
            <a:pPr marL="0" indent="0" algn="ctr">
              <a:buNone/>
            </a:pPr>
            <a:endParaRPr lang="en-US" sz="3600" b="1" dirty="0">
              <a:latin typeface="Preeti" pitchFamily="2" charset="0"/>
            </a:endParaRPr>
          </a:p>
          <a:p>
            <a:pPr marL="0" indent="0" algn="ctr">
              <a:buNone/>
            </a:pPr>
            <a:r>
              <a:rPr lang="en-US" sz="6000" b="1" u="sng" smtClean="0">
                <a:latin typeface="Preeti" pitchFamily="2" charset="0"/>
              </a:rPr>
              <a:t>!= l;sfO</a:t>
            </a:r>
            <a:r>
              <a:rPr lang="en-US" sz="6000" b="1" u="sng">
                <a:latin typeface="Preeti" pitchFamily="2" charset="0"/>
              </a:rPr>
              <a:t>{ lalw </a:t>
            </a:r>
            <a:endParaRPr lang="en-US" sz="6000" b="1" u="sng" smtClean="0">
              <a:latin typeface="Preeti" pitchFamily="2" charset="0"/>
            </a:endParaRPr>
          </a:p>
          <a:p>
            <a:pPr marL="0" indent="0" algn="ctr">
              <a:buNone/>
            </a:pPr>
            <a:r>
              <a:rPr lang="en-US" sz="6000" smtClean="0">
                <a:latin typeface="Preeti" pitchFamily="2" charset="0"/>
              </a:rPr>
              <a:t>lgis[otfnfO{ ;ls|otfdf ?kfGtl/t ug]{ </a:t>
            </a:r>
            <a:r>
              <a:rPr lang="en-US" sz="6000">
                <a:latin typeface="Preeti" pitchFamily="2" charset="0"/>
              </a:rPr>
              <a:t>;"qx?</a:t>
            </a:r>
            <a:br>
              <a:rPr lang="en-US" sz="6000">
                <a:latin typeface="Preeti" pitchFamily="2" charset="0"/>
              </a:rPr>
            </a:br>
            <a:r>
              <a:rPr lang="en-US" sz="6000" b="1">
                <a:latin typeface="Preeti" pitchFamily="2" charset="0"/>
              </a:rPr>
              <a:t/>
            </a:r>
            <a:br>
              <a:rPr lang="en-US" sz="6000" b="1">
                <a:latin typeface="Preeti" pitchFamily="2" charset="0"/>
              </a:rPr>
            </a:b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41959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0" y="1310186"/>
            <a:ext cx="12192000" cy="5182690"/>
          </a:xfrm>
        </p:spPr>
        <p:txBody>
          <a:bodyPr>
            <a:noAutofit/>
          </a:bodyPr>
          <a:lstStyle/>
          <a:p>
            <a:pPr marL="463550" lvl="0" indent="-463550"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lzIffdgf]ljb\ ?;f]sf cg';f/ cg'ejsf cfwf/df l;lsG5 .</a:t>
            </a:r>
          </a:p>
          <a:p>
            <a:pPr marL="463550" lvl="0" indent="-463550"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s]6fs]6LnfO{ k|s[lt;Fu /Dg lbFbf l56f] l;Sb5g\ .</a:t>
            </a:r>
          </a:p>
          <a:p>
            <a:pPr marL="463550" lvl="0" indent="-463550"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pgn] Jofs 6' g]r/ eGg] k':tsdf o:sf] JofVof u/]sf 5g\ .</a:t>
            </a:r>
          </a:p>
          <a:p>
            <a:pPr marL="463550" lvl="0" indent="-463550"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kfgLn] ?lemG5 . cfuf]n] kf]N5 eGg] s'/f l;sfP/ eGbf cg'ej u/]/ l56f] l;lsG5 .</a:t>
            </a:r>
          </a:p>
          <a:p>
            <a:pPr marL="463550" lvl="0" indent="-463550">
              <a:tabLst>
                <a:tab pos="463550" algn="l"/>
              </a:tabLst>
            </a:pPr>
            <a:r>
              <a:rPr lang="en-US" sz="3500" smtClean="0">
                <a:latin typeface="Preeti" pitchFamily="2" charset="0"/>
              </a:rPr>
              <a:t>csf{ lzIffdgf]ljb\ Kofenjn] uNtLaf6 k|efjsf/L l;sfO{ x'g] cawf/0ff /fv]sf 5g\ .</a:t>
            </a:r>
            <a:endParaRPr lang="en-US" sz="3500" dirty="0" smtClean="0">
              <a:latin typeface="Preeti" pitchFamily="2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1821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l;Sg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/ 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l;sfpg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tl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/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sf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5137D0E-4A4F-4307-8994-C1891D747D59}" type="slidenum">
              <a:rPr lang="en-US" sz="1400" smtClean="0">
                <a:latin typeface="HIMALAYA TT FONT" panose="040B0500000000000000" pitchFamily="82" charset="0"/>
              </a:rPr>
              <a:pPr/>
              <a:t>63</a:t>
            </a:fld>
            <a:endParaRPr lang="en-US" sz="180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0" y="1296538"/>
            <a:ext cx="12192000" cy="5196338"/>
          </a:xfrm>
        </p:spPr>
        <p:txBody>
          <a:bodyPr>
            <a:noAutofit/>
          </a:bodyPr>
          <a:lstStyle/>
          <a:p>
            <a:pPr marL="463550" lvl="0" indent="-463550">
              <a:tabLst>
                <a:tab pos="463550" algn="l"/>
              </a:tabLst>
            </a:pPr>
            <a:r>
              <a:rPr lang="en-US" sz="3600" dirty="0" err="1" smtClean="0">
                <a:latin typeface="Preeti" pitchFamily="2" charset="0"/>
              </a:rPr>
              <a:t>lzIffljb</a:t>
            </a:r>
            <a:r>
              <a:rPr lang="en-US" sz="3600" dirty="0" smtClean="0">
                <a:latin typeface="Preeti" pitchFamily="2" charset="0"/>
              </a:rPr>
              <a:t>\ </a:t>
            </a:r>
            <a:r>
              <a:rPr lang="en-US" sz="3600" dirty="0" err="1" smtClean="0">
                <a:latin typeface="Preeti" pitchFamily="2" charset="0"/>
              </a:rPr>
              <a:t>lsDann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dflg;n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cGt</a:t>
            </a:r>
            <a:r>
              <a:rPr lang="en-US" sz="3600" dirty="0" smtClean="0">
                <a:latin typeface="Preeti" pitchFamily="2" charset="0"/>
              </a:rPr>
              <a:t>/b[li6af6 l;S5 </a:t>
            </a:r>
            <a:r>
              <a:rPr lang="en-US" sz="3600" dirty="0" err="1" smtClean="0">
                <a:latin typeface="Preeti" pitchFamily="2" charset="0"/>
              </a:rPr>
              <a:t>eGg</a:t>
            </a:r>
            <a:r>
              <a:rPr lang="en-US" sz="3600" dirty="0" smtClean="0">
                <a:latin typeface="Preeti" pitchFamily="2" charset="0"/>
              </a:rPr>
              <a:t>' </a:t>
            </a:r>
            <a:r>
              <a:rPr lang="en-US" sz="3600" dirty="0" err="1" smtClean="0">
                <a:latin typeface="Preeti" pitchFamily="2" charset="0"/>
              </a:rPr>
              <a:t>ePsf</a:t>
            </a:r>
            <a:r>
              <a:rPr lang="en-US" sz="3600" dirty="0" smtClean="0">
                <a:latin typeface="Preeti" pitchFamily="2" charset="0"/>
              </a:rPr>
              <a:t>] 5 .</a:t>
            </a:r>
          </a:p>
          <a:p>
            <a:pPr marL="463550" lvl="0" indent="-463550">
              <a:tabLst>
                <a:tab pos="463550" algn="l"/>
              </a:tabLst>
            </a:pPr>
            <a:r>
              <a:rPr lang="en-US" sz="3600" dirty="0" err="1" smtClean="0">
                <a:latin typeface="Preeti" pitchFamily="2" charset="0"/>
              </a:rPr>
              <a:t>lzIffljb</a:t>
            </a:r>
            <a:r>
              <a:rPr lang="en-US" sz="3600" dirty="0" smtClean="0">
                <a:latin typeface="Preeti" pitchFamily="2" charset="0"/>
              </a:rPr>
              <a:t>\ </a:t>
            </a:r>
            <a:r>
              <a:rPr lang="en-US" sz="3600" dirty="0" err="1" smtClean="0">
                <a:latin typeface="Preeti" pitchFamily="2" charset="0"/>
              </a:rPr>
              <a:t>oªn</a:t>
            </a:r>
            <a:r>
              <a:rPr lang="en-US" sz="3600" dirty="0" smtClean="0">
                <a:latin typeface="Preeti" pitchFamily="2" charset="0"/>
              </a:rPr>
              <a:t>] k|]/0ffn] </a:t>
            </a:r>
            <a:r>
              <a:rPr lang="en-US" sz="3600" dirty="0" err="1" smtClean="0">
                <a:latin typeface="Preeti" pitchFamily="2" charset="0"/>
              </a:rPr>
              <a:t>dflg;n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l;Sg</a:t>
            </a:r>
            <a:r>
              <a:rPr lang="en-US" sz="3600" dirty="0" smtClean="0">
                <a:latin typeface="Preeti" pitchFamily="2" charset="0"/>
              </a:rPr>
              <a:t>] s'/f </a:t>
            </a:r>
            <a:r>
              <a:rPr lang="en-US" sz="3600" dirty="0" err="1" smtClean="0">
                <a:latin typeface="Preeti" pitchFamily="2" charset="0"/>
              </a:rPr>
              <a:t>atfpg</a:t>
            </a:r>
            <a:r>
              <a:rPr lang="en-US" sz="3600" dirty="0" smtClean="0">
                <a:latin typeface="Preeti" pitchFamily="2" charset="0"/>
              </a:rPr>
              <a:t>' </a:t>
            </a:r>
            <a:r>
              <a:rPr lang="en-US" sz="3600" dirty="0" err="1" smtClean="0">
                <a:latin typeface="Preeti" pitchFamily="2" charset="0"/>
              </a:rPr>
              <a:t>ePsf</a:t>
            </a:r>
            <a:r>
              <a:rPr lang="en-US" sz="3600" dirty="0" smtClean="0">
                <a:latin typeface="Preeti" pitchFamily="2" charset="0"/>
              </a:rPr>
              <a:t>] 5 . </a:t>
            </a:r>
          </a:p>
          <a:p>
            <a:pPr marL="463550" lvl="0" indent="-463550">
              <a:tabLst>
                <a:tab pos="463550" algn="l"/>
              </a:tabLst>
            </a:pPr>
            <a:r>
              <a:rPr lang="en-US" sz="3600" dirty="0" err="1" smtClean="0">
                <a:latin typeface="Preeti" pitchFamily="2" charset="0"/>
              </a:rPr>
              <a:t>Pln</a:t>
            </a:r>
            <a:r>
              <a:rPr lang="en-US" sz="3600" dirty="0" smtClean="0">
                <a:latin typeface="Preeti" pitchFamily="2" charset="0"/>
              </a:rPr>
              <a:t>; </a:t>
            </a:r>
            <a:r>
              <a:rPr lang="en-US" sz="3600" dirty="0" err="1" smtClean="0">
                <a:latin typeface="Preeti" pitchFamily="2" charset="0"/>
              </a:rPr>
              <a:t>s|f</a:t>
            </a:r>
            <a:r>
              <a:rPr lang="en-US" sz="3600" dirty="0" smtClean="0">
                <a:latin typeface="Preeti" pitchFamily="2" charset="0"/>
              </a:rPr>
              <a:t>]n] </a:t>
            </a:r>
            <a:r>
              <a:rPr lang="en-US" sz="3600" dirty="0" err="1" smtClean="0">
                <a:latin typeface="Preeti" pitchFamily="2" charset="0"/>
              </a:rPr>
              <a:t>klg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cfGtl</a:t>
            </a:r>
            <a:r>
              <a:rPr lang="en-US" sz="3600" dirty="0" smtClean="0">
                <a:latin typeface="Preeti" pitchFamily="2" charset="0"/>
              </a:rPr>
              <a:t>/s k|]/0ffaf6} </a:t>
            </a:r>
            <a:r>
              <a:rPr lang="en-US" sz="3600" dirty="0" err="1" smtClean="0">
                <a:latin typeface="Preeti" pitchFamily="2" charset="0"/>
              </a:rPr>
              <a:t>dflg;n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l;Sg</a:t>
            </a:r>
            <a:r>
              <a:rPr lang="en-US" sz="3600" dirty="0" smtClean="0">
                <a:latin typeface="Preeti" pitchFamily="2" charset="0"/>
              </a:rPr>
              <a:t>] s'/f </a:t>
            </a:r>
            <a:r>
              <a:rPr lang="en-US" sz="3600" dirty="0" err="1" smtClean="0">
                <a:latin typeface="Preeti" pitchFamily="2" charset="0"/>
              </a:rPr>
              <a:t>atfpg</a:t>
            </a:r>
            <a:r>
              <a:rPr lang="en-US" sz="3600" dirty="0" smtClean="0">
                <a:latin typeface="Preeti" pitchFamily="2" charset="0"/>
              </a:rPr>
              <a:t>' </a:t>
            </a:r>
            <a:r>
              <a:rPr lang="en-US" sz="3600" dirty="0" err="1" smtClean="0">
                <a:latin typeface="Preeti" pitchFamily="2" charset="0"/>
              </a:rPr>
              <a:t>ePsf</a:t>
            </a:r>
            <a:r>
              <a:rPr lang="en-US" sz="3600" dirty="0" smtClean="0">
                <a:latin typeface="Preeti" pitchFamily="2" charset="0"/>
              </a:rPr>
              <a:t>] 5 . </a:t>
            </a:r>
          </a:p>
          <a:p>
            <a:pPr marL="463550" lvl="0" indent="-463550">
              <a:tabLst>
                <a:tab pos="463550" algn="l"/>
              </a:tabLst>
            </a:pPr>
            <a:r>
              <a:rPr lang="en-US" sz="3600" dirty="0" err="1" smtClean="0">
                <a:latin typeface="Preeti" pitchFamily="2" charset="0"/>
              </a:rPr>
              <a:t>lzIffljb</a:t>
            </a:r>
            <a:r>
              <a:rPr lang="en-US" sz="3600" dirty="0" smtClean="0">
                <a:latin typeface="Preeti" pitchFamily="2" charset="0"/>
              </a:rPr>
              <a:t>\ k]:</a:t>
            </a:r>
            <a:r>
              <a:rPr lang="en-US" sz="3600" dirty="0" err="1" smtClean="0">
                <a:latin typeface="Preeti" pitchFamily="2" charset="0"/>
              </a:rPr>
              <a:t>tfnf</a:t>
            </a:r>
            <a:r>
              <a:rPr lang="en-US" sz="3600" dirty="0" smtClean="0">
                <a:latin typeface="Preeti" pitchFamily="2" charset="0"/>
              </a:rPr>
              <a:t>]</a:t>
            </a:r>
            <a:r>
              <a:rPr lang="en-US" sz="3600" dirty="0" err="1" smtClean="0">
                <a:latin typeface="Preeti" pitchFamily="2" charset="0"/>
              </a:rPr>
              <a:t>hLn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l;Sg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JolQmsf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hfu?stfn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dfq</a:t>
            </a:r>
            <a:r>
              <a:rPr lang="en-US" sz="3600" dirty="0" smtClean="0">
                <a:latin typeface="Preeti" pitchFamily="2" charset="0"/>
              </a:rPr>
              <a:t>} </a:t>
            </a:r>
            <a:r>
              <a:rPr lang="en-US" sz="3600" dirty="0" err="1" smtClean="0">
                <a:latin typeface="Preeti" pitchFamily="2" charset="0"/>
              </a:rPr>
              <a:t>l;Sg</a:t>
            </a:r>
            <a:r>
              <a:rPr lang="en-US" sz="3600" dirty="0" smtClean="0">
                <a:latin typeface="Preeti" pitchFamily="2" charset="0"/>
              </a:rPr>
              <a:t> ;</a:t>
            </a:r>
            <a:r>
              <a:rPr lang="en-US" sz="3600" dirty="0" err="1" smtClean="0">
                <a:latin typeface="Preeti" pitchFamily="2" charset="0"/>
              </a:rPr>
              <a:t>lsg</a:t>
            </a:r>
            <a:r>
              <a:rPr lang="en-US" sz="3600" dirty="0" smtClean="0">
                <a:latin typeface="Preeti" pitchFamily="2" charset="0"/>
              </a:rPr>
              <a:t>] s'/f </a:t>
            </a:r>
            <a:r>
              <a:rPr lang="en-US" sz="3600" dirty="0" err="1" smtClean="0">
                <a:latin typeface="Preeti" pitchFamily="2" charset="0"/>
              </a:rPr>
              <a:t>atfpg</a:t>
            </a:r>
            <a:r>
              <a:rPr lang="en-US" sz="3600" dirty="0" smtClean="0">
                <a:latin typeface="Preeti" pitchFamily="2" charset="0"/>
              </a:rPr>
              <a:t>' </a:t>
            </a:r>
            <a:r>
              <a:rPr lang="en-US" sz="3600" dirty="0" err="1" smtClean="0">
                <a:latin typeface="Preeti" pitchFamily="2" charset="0"/>
              </a:rPr>
              <a:t>ePsf</a:t>
            </a:r>
            <a:r>
              <a:rPr lang="en-US" sz="3600" dirty="0" smtClean="0">
                <a:latin typeface="Preeti" pitchFamily="2" charset="0"/>
              </a:rPr>
              <a:t>] 5 . </a:t>
            </a:r>
          </a:p>
          <a:p>
            <a:pPr marL="463550" lvl="0" indent="-463550">
              <a:tabLst>
                <a:tab pos="463550" algn="l"/>
              </a:tabLst>
            </a:pPr>
            <a:r>
              <a:rPr lang="en-US" sz="3600" dirty="0" err="1" smtClean="0">
                <a:latin typeface="Preeti" pitchFamily="2" charset="0"/>
              </a:rPr>
              <a:t>afGb</a:t>
            </a:r>
            <a:r>
              <a:rPr lang="en-US" sz="3600" dirty="0" smtClean="0">
                <a:latin typeface="Preeti" pitchFamily="2" charset="0"/>
              </a:rPr>
              <a:t>'/fn] </a:t>
            </a:r>
            <a:r>
              <a:rPr lang="en-US" sz="3600" dirty="0" err="1" smtClean="0">
                <a:latin typeface="Preeti" pitchFamily="2" charset="0"/>
              </a:rPr>
              <a:t>eg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lzIfs÷k|lzIfssf</a:t>
            </a:r>
            <a:r>
              <a:rPr lang="en-US" sz="3600" dirty="0" smtClean="0">
                <a:latin typeface="Preeti" pitchFamily="2" charset="0"/>
              </a:rPr>
              <a:t>] /f]</a:t>
            </a:r>
            <a:r>
              <a:rPr lang="en-US" sz="3600" dirty="0" err="1" smtClean="0">
                <a:latin typeface="Preeti" pitchFamily="2" charset="0"/>
              </a:rPr>
              <a:t>ndf</a:t>
            </a:r>
            <a:r>
              <a:rPr lang="en-US" sz="3600" dirty="0" smtClean="0">
                <a:latin typeface="Preeti" pitchFamily="2" charset="0"/>
              </a:rPr>
              <a:t>]8nkgaf6 </a:t>
            </a:r>
            <a:r>
              <a:rPr lang="en-US" sz="3600" dirty="0" err="1" smtClean="0">
                <a:latin typeface="Preeti" pitchFamily="2" charset="0"/>
              </a:rPr>
              <a:t>l;sfO</a:t>
            </a:r>
            <a:r>
              <a:rPr lang="en-US" sz="3600" dirty="0" smtClean="0">
                <a:latin typeface="Preeti" pitchFamily="2" charset="0"/>
              </a:rPr>
              <a:t>{ </a:t>
            </a:r>
            <a:r>
              <a:rPr lang="en-US" sz="3600" dirty="0" err="1" smtClean="0">
                <a:latin typeface="Preeti" pitchFamily="2" charset="0"/>
              </a:rPr>
              <a:t>k|efjsf</a:t>
            </a:r>
            <a:r>
              <a:rPr lang="en-US" sz="3600" dirty="0" smtClean="0">
                <a:latin typeface="Preeti" pitchFamily="2" charset="0"/>
              </a:rPr>
              <a:t>/L </a:t>
            </a:r>
            <a:r>
              <a:rPr lang="en-US" sz="3600" dirty="0" err="1" smtClean="0">
                <a:latin typeface="Preeti" pitchFamily="2" charset="0"/>
              </a:rPr>
              <a:t>x'g</a:t>
            </a:r>
            <a:r>
              <a:rPr lang="en-US" sz="3600" dirty="0" smtClean="0">
                <a:latin typeface="Preeti" pitchFamily="2" charset="0"/>
              </a:rPr>
              <a:t>] s'/f </a:t>
            </a:r>
            <a:r>
              <a:rPr lang="en-US" sz="3600" dirty="0" err="1" smtClean="0">
                <a:latin typeface="Preeti" pitchFamily="2" charset="0"/>
              </a:rPr>
              <a:t>agfpg</a:t>
            </a:r>
            <a:r>
              <a:rPr lang="en-US" sz="3600" dirty="0" smtClean="0">
                <a:latin typeface="Preeti" pitchFamily="2" charset="0"/>
              </a:rPr>
              <a:t>' </a:t>
            </a:r>
            <a:r>
              <a:rPr lang="en-US" sz="3600" dirty="0" err="1" smtClean="0">
                <a:latin typeface="Preeti" pitchFamily="2" charset="0"/>
              </a:rPr>
              <a:t>ePsf</a:t>
            </a:r>
            <a:r>
              <a:rPr lang="en-US" sz="3600" dirty="0" smtClean="0">
                <a:latin typeface="Preeti" pitchFamily="2" charset="0"/>
              </a:rPr>
              <a:t>] 5 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5137D0E-4A4F-4307-8994-C1891D747D59}" type="slidenum">
              <a:rPr lang="en-US" sz="1400" smtClean="0">
                <a:latin typeface="HIMALAYA TT FONT" panose="040B0500000000000000" pitchFamily="82" charset="0"/>
              </a:rPr>
              <a:pPr/>
              <a:t>64</a:t>
            </a:fld>
            <a:endParaRPr lang="en-US" sz="1800">
              <a:latin typeface="HIMALAYA TT FONT" panose="040B0500000000000000" pitchFamily="82" charset="0"/>
            </a:endParaRPr>
          </a:p>
        </p:txBody>
      </p:sp>
      <p:sp>
        <p:nvSpPr>
          <p:cNvPr id="6" name="Title 12"/>
          <p:cNvSpPr txBox="1">
            <a:spLocks/>
          </p:cNvSpPr>
          <p:nvPr/>
        </p:nvSpPr>
        <p:spPr>
          <a:xfrm>
            <a:off x="0" y="0"/>
            <a:ext cx="12192000" cy="109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l;Sg] / l;sfpg] tl/sf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1002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l;Sg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/ 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l;sfpg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If]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qx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¿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6663"/>
            <a:ext cx="12192000" cy="5046212"/>
          </a:xfrm>
        </p:spPr>
        <p:txBody>
          <a:bodyPr/>
          <a:lstStyle/>
          <a:p>
            <a:pPr marL="463550" indent="-463550">
              <a:tabLst>
                <a:tab pos="463550" algn="l"/>
              </a:tabLst>
            </a:pPr>
            <a:r>
              <a:rPr lang="en-US" sz="3600" dirty="0" smtClean="0">
                <a:latin typeface="Preeti" pitchFamily="2" charset="0"/>
              </a:rPr>
              <a:t>1fg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(Knowledge)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;</a:t>
            </a:r>
            <a:r>
              <a:rPr lang="en-US" sz="3600" dirty="0" err="1" smtClean="0">
                <a:latin typeface="Preeti" pitchFamily="2" charset="0"/>
              </a:rPr>
              <a:t>Lk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(Skills)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clea[lQ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(Attitude)</a:t>
            </a:r>
          </a:p>
          <a:p>
            <a:pPr marL="463550" indent="-463550">
              <a:tabLst>
                <a:tab pos="463550" algn="l"/>
              </a:tabLst>
            </a:pPr>
            <a:r>
              <a:rPr lang="en-US" sz="3600" smtClean="0">
                <a:latin typeface="Preeti" pitchFamily="2" charset="0"/>
              </a:rPr>
              <a:t>Joaxf/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Behavior)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0F66FD7-DC3E-4FE2-A76A-E91BD2C6BDE5}" type="slidenum">
              <a:rPr lang="en-US" sz="1400" smtClean="0">
                <a:latin typeface="HIMALAYA TT FONT" panose="040B0500000000000000" pitchFamily="82" charset="0"/>
              </a:rPr>
              <a:pPr/>
              <a:t>65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9296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u="sng" smtClean="0">
              <a:latin typeface="Himalaya" pitchFamily="2" charset="0"/>
            </a:endParaRPr>
          </a:p>
          <a:p>
            <a:pPr marL="0" indent="0" algn="ctr">
              <a:buNone/>
            </a:pPr>
            <a:r>
              <a:rPr lang="en-US" sz="3200" b="1" u="sng" smtClean="0">
                <a:latin typeface="Preeti" pitchFamily="2" charset="0"/>
              </a:rPr>
              <a:t>;Lk÷1fg lbg] t/Lsf</a:t>
            </a:r>
          </a:p>
          <a:p>
            <a:pPr marL="685800" indent="-565150">
              <a:buNone/>
              <a:tabLst>
                <a:tab pos="685800" algn="l"/>
                <a:tab pos="2514600" algn="l"/>
                <a:tab pos="3482975" algn="l"/>
              </a:tabLst>
            </a:pPr>
            <a:r>
              <a:rPr lang="en-US" sz="3000" smtClean="0">
                <a:latin typeface="Himalaya" pitchFamily="2" charset="0"/>
              </a:rPr>
              <a:t>	</a:t>
            </a:r>
            <a:r>
              <a:rPr lang="en-US" sz="3000" smtClean="0">
                <a:latin typeface="Preeti" pitchFamily="2" charset="0"/>
              </a:rPr>
              <a:t>k9]sf] s'/f	lal;{G5</a:t>
            </a:r>
          </a:p>
          <a:p>
            <a:pPr marL="685800" indent="-565150">
              <a:buNone/>
              <a:tabLst>
                <a:tab pos="685800" algn="l"/>
                <a:tab pos="2514600" algn="l"/>
                <a:tab pos="3482975" algn="l"/>
              </a:tabLst>
            </a:pPr>
            <a:r>
              <a:rPr lang="en-US" sz="3000">
                <a:latin typeface="Preeti" pitchFamily="2" charset="0"/>
              </a:rPr>
              <a:t>	</a:t>
            </a:r>
            <a:r>
              <a:rPr lang="en-US" sz="3000" smtClean="0">
                <a:latin typeface="Preeti" pitchFamily="2" charset="0"/>
              </a:rPr>
              <a:t>b]v]sf] s'/f	;+lemG5</a:t>
            </a:r>
          </a:p>
          <a:p>
            <a:pPr marL="685800" indent="-565150">
              <a:buNone/>
              <a:tabLst>
                <a:tab pos="685800" algn="l"/>
                <a:tab pos="2514600" algn="l"/>
                <a:tab pos="3482975" algn="l"/>
              </a:tabLst>
            </a:pPr>
            <a:r>
              <a:rPr lang="en-US" sz="3000">
                <a:latin typeface="Preeti" pitchFamily="2" charset="0"/>
              </a:rPr>
              <a:t>	</a:t>
            </a:r>
            <a:r>
              <a:rPr lang="en-US" sz="3000" smtClean="0">
                <a:latin typeface="Preeti" pitchFamily="2" charset="0"/>
              </a:rPr>
              <a:t>u/]sf] s'/f	hflgG5</a:t>
            </a:r>
          </a:p>
          <a:p>
            <a:pPr marL="685800" indent="-565150">
              <a:buNone/>
              <a:tabLst>
                <a:tab pos="685800" algn="l"/>
                <a:tab pos="2514600" algn="l"/>
                <a:tab pos="3482975" algn="l"/>
              </a:tabLst>
            </a:pPr>
            <a:r>
              <a:rPr lang="en-US" sz="3000">
                <a:latin typeface="Preeti" pitchFamily="2" charset="0"/>
              </a:rPr>
              <a:t>	</a:t>
            </a:r>
            <a:r>
              <a:rPr lang="en-US" sz="3000" smtClean="0">
                <a:latin typeface="Preeti" pitchFamily="2" charset="0"/>
              </a:rPr>
              <a:t>ub}{ u/] afgL	k5{</a:t>
            </a:r>
            <a:r>
              <a:rPr lang="ne-NP" sz="3000" smtClean="0">
                <a:latin typeface="Preeti" pitchFamily="2" charset="0"/>
              </a:rPr>
              <a:t> </a:t>
            </a:r>
            <a:r>
              <a:rPr lang="en-US" sz="3000" smtClean="0">
                <a:latin typeface="Preeti" pitchFamily="2" charset="0"/>
              </a:rPr>
              <a:t>.</a:t>
            </a:r>
          </a:p>
          <a:p>
            <a:pPr marL="1196975" indent="-511175">
              <a:buNone/>
              <a:tabLst>
                <a:tab pos="1196975" algn="l"/>
                <a:tab pos="2514600" algn="l"/>
                <a:tab pos="3482975" algn="l"/>
              </a:tabLst>
            </a:pPr>
            <a:r>
              <a:rPr lang="en-US" sz="2400" smtClean="0"/>
              <a:t>Habit comes from habit.</a:t>
            </a:r>
          </a:p>
          <a:p>
            <a:pPr marL="685800" indent="-565150" algn="ctr">
              <a:buNone/>
              <a:tabLst>
                <a:tab pos="685800" algn="l"/>
                <a:tab pos="2514600" algn="l"/>
                <a:tab pos="3482975" algn="l"/>
              </a:tabLst>
            </a:pPr>
            <a:r>
              <a:rPr lang="en-US" sz="3200" b="1" u="sng">
                <a:latin typeface="Preeti" pitchFamily="2" charset="0"/>
              </a:rPr>
              <a:t>1fg </a:t>
            </a:r>
            <a:r>
              <a:rPr lang="en-US" sz="2400" b="1" u="sng"/>
              <a:t>(Learning Skills)</a:t>
            </a:r>
            <a:endParaRPr lang="en-US" sz="3200" b="1" u="sng">
              <a:latin typeface="Himalaya" pitchFamily="2" charset="0"/>
            </a:endParaRPr>
          </a:p>
          <a:p>
            <a:pPr marL="685800" indent="-565150">
              <a:buNone/>
              <a:tabLst>
                <a:tab pos="685800" algn="l"/>
                <a:tab pos="2514600" algn="l"/>
                <a:tab pos="3482975" algn="l"/>
              </a:tabLst>
            </a:pPr>
            <a:endParaRPr lang="en-US" sz="2400" smtClean="0"/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endParaRPr lang="en-US" sz="3000" smtClean="0">
              <a:latin typeface="Himalaya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48800" y="6497140"/>
            <a:ext cx="2743200" cy="365125"/>
          </a:xfrm>
        </p:spPr>
        <p:txBody>
          <a:bodyPr/>
          <a:lstStyle/>
          <a:p>
            <a:fld id="{40F66FD7-DC3E-4FE2-A76A-E91BD2C6BDE5}" type="slidenum">
              <a:rPr lang="en-US" sz="1400" smtClean="0">
                <a:latin typeface="HIMALAYA TT FONT" panose="040B0500000000000000" pitchFamily="82" charset="0"/>
              </a:rPr>
              <a:pPr/>
              <a:t>66</a:t>
            </a:fld>
            <a:endParaRPr lang="en-US" sz="1400">
              <a:latin typeface="HIMALAYA TT FONT" panose="040B0500000000000000" pitchFamily="82" charset="0"/>
            </a:endParaRPr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2864224" y="4289612"/>
          <a:ext cx="7182864" cy="2211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980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1146413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s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;/L 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l;Sg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&lt;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itchFamily="34" charset="0"/>
              <a:buChar char="•"/>
              <a:tabLst>
                <a:tab pos="5035550" algn="l"/>
              </a:tabLst>
            </a:pPr>
            <a:r>
              <a:rPr lang="en-US" sz="3600" smtClean="0">
                <a:latin typeface="Preeti" pitchFamily="2" charset="0"/>
              </a:rPr>
              <a:t>lbdfv</a:t>
            </a:r>
            <a:endParaRPr lang="en-US" sz="3600" dirty="0" smtClean="0">
              <a:latin typeface="Preeti" pitchFamily="2" charset="0"/>
            </a:endParaRPr>
          </a:p>
          <a:p>
            <a:pPr marL="457200" indent="-457200" algn="l">
              <a:buFont typeface="Arial" pitchFamily="34" charset="0"/>
              <a:buChar char="•"/>
              <a:tabLst>
                <a:tab pos="5035550" algn="l"/>
              </a:tabLst>
            </a:pPr>
            <a:r>
              <a:rPr lang="en-US" sz="3600" dirty="0" smtClean="0">
                <a:latin typeface="Preeti" pitchFamily="2" charset="0"/>
              </a:rPr>
              <a:t>x[</a:t>
            </a:r>
            <a:r>
              <a:rPr lang="en-US" sz="3600" dirty="0" err="1" smtClean="0">
                <a:latin typeface="Preeti" pitchFamily="2" charset="0"/>
              </a:rPr>
              <a:t>bo</a:t>
            </a:r>
            <a:endParaRPr lang="en-US" sz="3600" dirty="0" smtClean="0">
              <a:latin typeface="Preeti" pitchFamily="2" charset="0"/>
            </a:endParaRPr>
          </a:p>
          <a:p>
            <a:pPr marL="457200" indent="-457200" algn="l">
              <a:buFont typeface="Arial" pitchFamily="34" charset="0"/>
              <a:buChar char="•"/>
              <a:tabLst>
                <a:tab pos="5035550" algn="l"/>
              </a:tabLst>
            </a:pPr>
            <a:r>
              <a:rPr lang="en-US" sz="3600" dirty="0" err="1" smtClean="0">
                <a:latin typeface="Preeti" pitchFamily="2" charset="0"/>
              </a:rPr>
              <a:t>xft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rnfP</a:t>
            </a:r>
            <a:r>
              <a:rPr lang="en-US" sz="3600" dirty="0" smtClean="0">
                <a:latin typeface="Preeti" pitchFamily="2" charset="0"/>
              </a:rPr>
              <a:t>/, </a:t>
            </a:r>
            <a:r>
              <a:rPr lang="en-US" sz="3600" dirty="0" err="1" smtClean="0">
                <a:latin typeface="Preeti" pitchFamily="2" charset="0"/>
              </a:rPr>
              <a:t>l;Sg</a:t>
            </a:r>
            <a:r>
              <a:rPr lang="en-US" sz="3600" dirty="0" smtClean="0">
                <a:latin typeface="Preeti" pitchFamily="2" charset="0"/>
              </a:rPr>
              <a:t>]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endParaRPr lang="en-US" sz="2800" dirty="0" smtClean="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67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263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48800" y="6497140"/>
            <a:ext cx="2743200" cy="365125"/>
          </a:xfrm>
        </p:spPr>
        <p:txBody>
          <a:bodyPr/>
          <a:lstStyle/>
          <a:p>
            <a:fld id="{40F66FD7-DC3E-4FE2-A76A-E91BD2C6BDE5}" type="slidenum">
              <a:rPr lang="en-US" sz="1400" smtClean="0">
                <a:latin typeface="HIMALAYA TT FONT" panose="040B0500000000000000" pitchFamily="82" charset="0"/>
              </a:rPr>
              <a:pPr/>
              <a:t>68</a:t>
            </a:fld>
            <a:endParaRPr lang="en-US" sz="1400">
              <a:latin typeface="HIMALAYA TT FONT" panose="040B0500000000000000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48" y="1185322"/>
            <a:ext cx="10065201" cy="52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u="sng" smtClean="0">
              <a:latin typeface="Himalaya" pitchFamily="2" charset="0"/>
            </a:endParaRPr>
          </a:p>
          <a:p>
            <a:pPr marL="0" indent="0" algn="ctr">
              <a:buNone/>
            </a:pPr>
            <a:r>
              <a:rPr lang="en-US" sz="4400" b="1" u="sng" smtClean="0">
                <a:latin typeface="Preeti" pitchFamily="2" charset="0"/>
              </a:rPr>
              <a:t>s] slt l;Sg h?/L 5 &lt; </a:t>
            </a: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r>
              <a:rPr lang="en-US" sz="3000">
                <a:latin typeface="Preeti" pitchFamily="2" charset="0"/>
              </a:rPr>
              <a:t>	</a:t>
            </a:r>
            <a:endParaRPr lang="en-US" sz="3000" smtClean="0">
              <a:latin typeface="Preeti" pitchFamily="2" charset="0"/>
            </a:endParaRP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endParaRPr lang="en-US" sz="3000">
              <a:latin typeface="Preeti" pitchFamily="2" charset="0"/>
            </a:endParaRPr>
          </a:p>
          <a:p>
            <a:pPr marL="685800" indent="-565150" algn="ctr">
              <a:buNone/>
              <a:tabLst>
                <a:tab pos="685800" algn="l"/>
                <a:tab pos="4800600" algn="l"/>
                <a:tab pos="5257800" algn="l"/>
              </a:tabLst>
            </a:pPr>
            <a:r>
              <a:rPr lang="en-US" sz="3600" smtClean="0"/>
              <a:t>Required Competence - Actual Competence = Learning</a:t>
            </a:r>
            <a:endParaRPr lang="en-US" sz="3600" b="1" u="sng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0F66FD7-DC3E-4FE2-A76A-E91BD2C6BDE5}" type="slidenum">
              <a:rPr lang="en-US" sz="1400" smtClean="0">
                <a:latin typeface="HIMALAYA TT FONT" panose="040B0500000000000000" pitchFamily="82" charset="0"/>
              </a:rPr>
              <a:pPr/>
              <a:t>69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7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27412" y="1045031"/>
            <a:ext cx="9144000" cy="649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600" dirty="0">
                <a:latin typeface="Preeti" pitchFamily="2" charset="0"/>
              </a:rPr>
              <a:t>/</a:t>
            </a:r>
            <a:r>
              <a:rPr lang="en-US" sz="3600" dirty="0" err="1">
                <a:latin typeface="Preeti" pitchFamily="2" charset="0"/>
              </a:rPr>
              <a:t>fHosf</a:t>
            </a:r>
            <a:r>
              <a:rPr lang="en-US" sz="3600" dirty="0">
                <a:latin typeface="Preeti" pitchFamily="2" charset="0"/>
              </a:rPr>
              <a:t> </a:t>
            </a:r>
            <a:r>
              <a:rPr lang="en-US" sz="3600" dirty="0" err="1">
                <a:latin typeface="Preeti" pitchFamily="2" charset="0"/>
              </a:rPr>
              <a:t>sfd</a:t>
            </a:r>
            <a:r>
              <a:rPr lang="en-US" sz="3600" dirty="0">
                <a:latin typeface="Preeti" pitchFamily="2" charset="0"/>
              </a:rPr>
              <a:t>–sf/</a:t>
            </a:r>
            <a:r>
              <a:rPr lang="en-US" sz="3600" dirty="0" err="1">
                <a:latin typeface="Preeti" pitchFamily="2" charset="0"/>
              </a:rPr>
              <a:t>afxL</a:t>
            </a:r>
            <a:r>
              <a:rPr lang="en-US" sz="3600" dirty="0">
                <a:latin typeface="Preeti" pitchFamily="2" charset="0"/>
              </a:rPr>
              <a:t> </a:t>
            </a:r>
            <a:r>
              <a:rPr lang="en-US" sz="3600" dirty="0" err="1">
                <a:latin typeface="Preeti" pitchFamily="2" charset="0"/>
              </a:rPr>
              <a:t>nf</a:t>
            </a:r>
            <a:r>
              <a:rPr lang="en-US" sz="3600" dirty="0">
                <a:latin typeface="Preeti" pitchFamily="2" charset="0"/>
              </a:rPr>
              <a:t>]</a:t>
            </a:r>
            <a:r>
              <a:rPr lang="en-US" sz="3600" dirty="0" err="1">
                <a:latin typeface="Preeti" pitchFamily="2" charset="0"/>
              </a:rPr>
              <a:t>stflGqs</a:t>
            </a:r>
            <a:r>
              <a:rPr lang="en-US" sz="3600" dirty="0">
                <a:latin typeface="Preeti" pitchFamily="2" charset="0"/>
              </a:rPr>
              <a:t> k2lt </a:t>
            </a:r>
            <a:r>
              <a:rPr lang="en-US" sz="3600" dirty="0" err="1">
                <a:latin typeface="Preeti" pitchFamily="2" charset="0"/>
              </a:rPr>
              <a:t>cg'?k</a:t>
            </a:r>
            <a:r>
              <a:rPr lang="en-US" sz="3600" dirty="0">
                <a:latin typeface="Preeti" pitchFamily="2" charset="0"/>
              </a:rPr>
              <a:t> </a:t>
            </a:r>
            <a:r>
              <a:rPr lang="en-US" sz="3600" dirty="0" err="1">
                <a:latin typeface="Preeti" pitchFamily="2" charset="0"/>
              </a:rPr>
              <a:t>x'g'kg</a:t>
            </a:r>
            <a:r>
              <a:rPr lang="en-US" sz="3600" dirty="0">
                <a:latin typeface="Preeti" pitchFamily="2" charset="0"/>
              </a:rPr>
              <a:t>]{</a:t>
            </a:r>
          </a:p>
          <a:p>
            <a:pPr marL="463550" indent="-463550" algn="ctr">
              <a:buNone/>
              <a:tabLst>
                <a:tab pos="457200" algn="l"/>
              </a:tabLst>
            </a:pPr>
            <a:endParaRPr lang="en-US" sz="3600" dirty="0">
              <a:latin typeface="Preeti" pitchFamily="2" charset="0"/>
            </a:endParaRPr>
          </a:p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600" dirty="0" err="1">
                <a:latin typeface="Preeti" pitchFamily="2" charset="0"/>
              </a:rPr>
              <a:t>tL</a:t>
            </a:r>
            <a:r>
              <a:rPr lang="en-US" sz="3600" dirty="0">
                <a:latin typeface="Preeti" pitchFamily="2" charset="0"/>
              </a:rPr>
              <a:t> </a:t>
            </a:r>
            <a:r>
              <a:rPr lang="en-US" sz="3600" dirty="0" err="1">
                <a:latin typeface="Preeti" pitchFamily="2" charset="0"/>
              </a:rPr>
              <a:t>lgsfosf</a:t>
            </a:r>
            <a:r>
              <a:rPr lang="en-US" sz="3600" dirty="0">
                <a:latin typeface="Preeti" pitchFamily="2" charset="0"/>
              </a:rPr>
              <a:t> </a:t>
            </a:r>
            <a:r>
              <a:rPr lang="en-US" sz="3600" dirty="0" err="1">
                <a:latin typeface="Preeti" pitchFamily="2" charset="0"/>
              </a:rPr>
              <a:t>sfd</a:t>
            </a:r>
            <a:r>
              <a:rPr lang="en-US" sz="3600" dirty="0">
                <a:latin typeface="Preeti" pitchFamily="2" charset="0"/>
              </a:rPr>
              <a:t>–sf/</a:t>
            </a:r>
            <a:r>
              <a:rPr lang="en-US" sz="3600" dirty="0" err="1">
                <a:latin typeface="Preeti" pitchFamily="2" charset="0"/>
              </a:rPr>
              <a:t>afxL</a:t>
            </a:r>
            <a:r>
              <a:rPr lang="en-US" sz="3600" dirty="0">
                <a:latin typeface="Preeti" pitchFamily="2" charset="0"/>
              </a:rPr>
              <a:t> </a:t>
            </a:r>
            <a:r>
              <a:rPr lang="en-US" sz="3600" dirty="0" err="1">
                <a:latin typeface="Preeti" pitchFamily="2" charset="0"/>
              </a:rPr>
              <a:t>v'Nnf</a:t>
            </a:r>
            <a:r>
              <a:rPr lang="en-US" sz="3600" dirty="0">
                <a:latin typeface="Preeti" pitchFamily="2" charset="0"/>
              </a:rPr>
              <a:t> / </a:t>
            </a:r>
            <a:r>
              <a:rPr lang="en-US" sz="3600" dirty="0" err="1">
                <a:latin typeface="Preeti" pitchFamily="2" charset="0"/>
              </a:rPr>
              <a:t>kf</a:t>
            </a:r>
            <a:r>
              <a:rPr lang="en-US" sz="3600" dirty="0">
                <a:latin typeface="Preeti" pitchFamily="2" charset="0"/>
              </a:rPr>
              <a:t>/</a:t>
            </a:r>
            <a:r>
              <a:rPr lang="en-US" sz="3600" dirty="0" err="1">
                <a:latin typeface="Preeti" pitchFamily="2" charset="0"/>
              </a:rPr>
              <a:t>blz</a:t>
            </a:r>
            <a:r>
              <a:rPr lang="en-US" sz="3600" dirty="0">
                <a:latin typeface="Preeti" pitchFamily="2" charset="0"/>
              </a:rPr>
              <a:t>{ </a:t>
            </a:r>
            <a:r>
              <a:rPr lang="en-US" sz="3600" dirty="0" err="1">
                <a:latin typeface="Preeti" pitchFamily="2" charset="0"/>
              </a:rPr>
              <a:t>x'gkg</a:t>
            </a:r>
            <a:r>
              <a:rPr lang="en-US" sz="3600" dirty="0">
                <a:latin typeface="Preeti" pitchFamily="2" charset="0"/>
              </a:rPr>
              <a:t>]{</a:t>
            </a:r>
          </a:p>
          <a:p>
            <a:pPr marL="463550" indent="-463550" algn="ctr">
              <a:buNone/>
              <a:tabLst>
                <a:tab pos="457200" algn="l"/>
              </a:tabLst>
            </a:pPr>
            <a:endParaRPr lang="en-US" sz="3600" dirty="0">
              <a:latin typeface="Preeti" pitchFamily="2" charset="0"/>
            </a:endParaRPr>
          </a:p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600" dirty="0" err="1">
                <a:latin typeface="Preeti" pitchFamily="2" charset="0"/>
              </a:rPr>
              <a:t>tL</a:t>
            </a:r>
            <a:r>
              <a:rPr lang="en-US" sz="3600" dirty="0">
                <a:latin typeface="Preeti" pitchFamily="2" charset="0"/>
              </a:rPr>
              <a:t> </a:t>
            </a:r>
            <a:r>
              <a:rPr lang="en-US" sz="3600" dirty="0" err="1">
                <a:latin typeface="Preeti" pitchFamily="2" charset="0"/>
              </a:rPr>
              <a:t>gful</a:t>
            </a:r>
            <a:r>
              <a:rPr lang="en-US" sz="3600" dirty="0">
                <a:latin typeface="Preeti" pitchFamily="2" charset="0"/>
              </a:rPr>
              <a:t>/</a:t>
            </a:r>
            <a:r>
              <a:rPr lang="en-US" sz="3600" dirty="0" err="1">
                <a:latin typeface="Preeti" pitchFamily="2" charset="0"/>
              </a:rPr>
              <a:t>sk|lt</a:t>
            </a:r>
            <a:r>
              <a:rPr lang="en-US" sz="3600" dirty="0">
                <a:latin typeface="Preeti" pitchFamily="2" charset="0"/>
              </a:rPr>
              <a:t> </a:t>
            </a:r>
            <a:r>
              <a:rPr lang="en-US" sz="3600" dirty="0" err="1">
                <a:latin typeface="Preeti" pitchFamily="2" charset="0"/>
              </a:rPr>
              <a:t>hjfkmb</a:t>
            </a:r>
            <a:r>
              <a:rPr lang="en-US" sz="3600" dirty="0">
                <a:latin typeface="Preeti" pitchFamily="2" charset="0"/>
              </a:rPr>
              <a:t>]</a:t>
            </a:r>
            <a:r>
              <a:rPr lang="en-US" sz="3600" dirty="0" err="1">
                <a:latin typeface="Preeti" pitchFamily="2" charset="0"/>
              </a:rPr>
              <a:t>xL</a:t>
            </a:r>
            <a:r>
              <a:rPr lang="en-US" sz="3600" dirty="0">
                <a:latin typeface="Preeti" pitchFamily="2" charset="0"/>
              </a:rPr>
              <a:t> / </a:t>
            </a:r>
            <a:r>
              <a:rPr lang="en-US" sz="3600" dirty="0" err="1">
                <a:latin typeface="Preeti" pitchFamily="2" charset="0"/>
              </a:rPr>
              <a:t>lhDd</a:t>
            </a:r>
            <a:r>
              <a:rPr lang="en-US" sz="3600" dirty="0">
                <a:latin typeface="Preeti" pitchFamily="2" charset="0"/>
              </a:rPr>
              <a:t>]</a:t>
            </a:r>
            <a:r>
              <a:rPr lang="en-US" sz="3600" dirty="0" err="1">
                <a:latin typeface="Preeti" pitchFamily="2" charset="0"/>
              </a:rPr>
              <a:t>jf</a:t>
            </a:r>
            <a:r>
              <a:rPr lang="en-US" sz="3600" dirty="0">
                <a:latin typeface="Preeti" pitchFamily="2" charset="0"/>
              </a:rPr>
              <a:t>/ </a:t>
            </a:r>
            <a:r>
              <a:rPr lang="en-US" sz="3600" dirty="0" err="1">
                <a:latin typeface="Preeti" pitchFamily="2" charset="0"/>
              </a:rPr>
              <a:t>x'g'kg</a:t>
            </a:r>
            <a:r>
              <a:rPr lang="en-US" sz="3600" dirty="0">
                <a:latin typeface="Preeti" pitchFamily="2" charset="0"/>
              </a:rPr>
              <a:t>]{</a:t>
            </a:r>
          </a:p>
          <a:p>
            <a:pPr marL="463550" indent="-463550" algn="ctr">
              <a:buNone/>
              <a:tabLst>
                <a:tab pos="457200" algn="l"/>
              </a:tabLst>
            </a:pPr>
            <a:endParaRPr lang="en-US" sz="3600" dirty="0">
              <a:latin typeface="Preeti" pitchFamily="2" charset="0"/>
            </a:endParaRPr>
          </a:p>
          <a:p>
            <a:pPr marL="463550" indent="-463550" algn="ctr">
              <a:buNone/>
              <a:tabLst>
                <a:tab pos="457200" algn="l"/>
              </a:tabLst>
            </a:pPr>
            <a:r>
              <a:rPr lang="en-US" sz="3600" dirty="0" err="1">
                <a:latin typeface="Preeti" pitchFamily="2" charset="0"/>
              </a:rPr>
              <a:t>cfk"m;Fu</a:t>
            </a:r>
            <a:r>
              <a:rPr lang="en-US" sz="3600" dirty="0">
                <a:latin typeface="Preeti" pitchFamily="2" charset="0"/>
              </a:rPr>
              <a:t> /x]sf] ;fj{</a:t>
            </a:r>
            <a:r>
              <a:rPr lang="en-US" sz="3600" dirty="0" err="1">
                <a:latin typeface="Preeti" pitchFamily="2" charset="0"/>
              </a:rPr>
              <a:t>hlgs</a:t>
            </a:r>
            <a:r>
              <a:rPr lang="en-US" sz="3600" dirty="0">
                <a:latin typeface="Preeti" pitchFamily="2" charset="0"/>
              </a:rPr>
              <a:t> </a:t>
            </a:r>
            <a:r>
              <a:rPr lang="en-US" sz="3600" dirty="0" err="1">
                <a:latin typeface="Preeti" pitchFamily="2" charset="0"/>
              </a:rPr>
              <a:t>dxTjsf</a:t>
            </a:r>
            <a:r>
              <a:rPr lang="en-US" sz="3600" dirty="0">
                <a:latin typeface="Preeti" pitchFamily="2" charset="0"/>
              </a:rPr>
              <a:t>] ;"</a:t>
            </a:r>
            <a:r>
              <a:rPr lang="en-US" sz="3600" dirty="0" err="1">
                <a:latin typeface="Preeti" pitchFamily="2" charset="0"/>
              </a:rPr>
              <a:t>rgfdf</a:t>
            </a:r>
            <a:r>
              <a:rPr lang="en-US" sz="3600" dirty="0">
                <a:latin typeface="Preeti" pitchFamily="2" charset="0"/>
              </a:rPr>
              <a:t> </a:t>
            </a:r>
            <a:r>
              <a:rPr lang="en-US" sz="3600" dirty="0" err="1">
                <a:latin typeface="Preeti" pitchFamily="2" charset="0"/>
              </a:rPr>
              <a:t>gful</a:t>
            </a:r>
            <a:r>
              <a:rPr lang="en-US" sz="3600" dirty="0">
                <a:latin typeface="Preeti" pitchFamily="2" charset="0"/>
              </a:rPr>
              <a:t>/</a:t>
            </a:r>
            <a:r>
              <a:rPr lang="en-US" sz="3600" dirty="0" err="1">
                <a:latin typeface="Preeti" pitchFamily="2" charset="0"/>
              </a:rPr>
              <a:t>snfO</a:t>
            </a:r>
            <a:r>
              <a:rPr lang="en-US" sz="3600" dirty="0">
                <a:latin typeface="Preeti" pitchFamily="2" charset="0"/>
              </a:rPr>
              <a:t>{ ;</a:t>
            </a:r>
            <a:r>
              <a:rPr lang="en-US" sz="3600" dirty="0" err="1">
                <a:latin typeface="Preeti" pitchFamily="2" charset="0"/>
              </a:rPr>
              <a:t>xh</a:t>
            </a:r>
            <a:r>
              <a:rPr lang="en-US" sz="3600" dirty="0">
                <a:latin typeface="Preeti" pitchFamily="2" charset="0"/>
              </a:rPr>
              <a:t> </a:t>
            </a:r>
            <a:r>
              <a:rPr lang="en-US" sz="3600" dirty="0" err="1">
                <a:latin typeface="Preeti" pitchFamily="2" charset="0"/>
              </a:rPr>
              <a:t>kx'Fr</a:t>
            </a:r>
            <a:r>
              <a:rPr lang="en-US" sz="3600" dirty="0">
                <a:latin typeface="Preeti" pitchFamily="2" charset="0"/>
              </a:rPr>
              <a:t> </a:t>
            </a:r>
            <a:r>
              <a:rPr lang="en-US" sz="3600" dirty="0" err="1">
                <a:latin typeface="Preeti" pitchFamily="2" charset="0"/>
              </a:rPr>
              <a:t>lbg'kg</a:t>
            </a:r>
            <a:r>
              <a:rPr lang="en-US" sz="3600" dirty="0">
                <a:latin typeface="Preeti" pitchFamily="2" charset="0"/>
              </a:rPr>
              <a:t>]{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99412" y="1560941"/>
            <a:ext cx="0" cy="892077"/>
          </a:xfrm>
          <a:prstGeom prst="straightConnector1">
            <a:avLst/>
          </a:prstGeom>
          <a:ln w="1270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99412" y="2823685"/>
            <a:ext cx="0" cy="892077"/>
          </a:xfrm>
          <a:prstGeom prst="straightConnector1">
            <a:avLst/>
          </a:prstGeom>
          <a:ln w="1270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099412" y="4076903"/>
            <a:ext cx="0" cy="892077"/>
          </a:xfrm>
          <a:prstGeom prst="straightConnector1">
            <a:avLst/>
          </a:prstGeom>
          <a:ln w="1270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D63DD-3EEB-4A2E-8860-7B0114CD242A}" type="slidenum">
              <a:rPr lang="en-US" sz="1600">
                <a:latin typeface="HIMALAYA TT FONT" panose="040B0500000000000000" pitchFamily="82" charset="0"/>
              </a:rPr>
              <a:pPr/>
              <a:t>7</a:t>
            </a:fld>
            <a:endParaRPr lang="en-US" dirty="0">
              <a:latin typeface="HIMALAYA TT FONT" panose="040B0500000000000000" pitchFamily="8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24000" y="3"/>
            <a:ext cx="91440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;"</a:t>
            </a: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rgfsf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</a:t>
            </a: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xs;DaGwL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P]</a:t>
            </a: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gsf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k|:</a:t>
            </a:r>
            <a:r>
              <a:rPr lang="en-US" sz="4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tfjgf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b="1" u="sng" smtClean="0">
              <a:latin typeface="Himalaya" pitchFamily="2" charset="0"/>
            </a:endParaRPr>
          </a:p>
          <a:p>
            <a:pPr marL="0" indent="0" algn="ctr">
              <a:buNone/>
            </a:pPr>
            <a:r>
              <a:rPr lang="en-US" sz="3200" b="1" u="sng" smtClean="0">
                <a:latin typeface="Preeti" pitchFamily="2" charset="0"/>
              </a:rPr>
              <a:t>dflg;sf] k|sf/</a:t>
            </a: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r>
              <a:rPr lang="en-US" sz="3000" smtClean="0">
                <a:latin typeface="Preeti" pitchFamily="2" charset="0"/>
              </a:rPr>
              <a:t>	hf] p cfkm" hfGb}g / hflGbg eGg] klg hfGb}g</a:t>
            </a: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r>
              <a:rPr lang="en-US" sz="3000">
                <a:latin typeface="Preeti" pitchFamily="2" charset="0"/>
              </a:rPr>
              <a:t>	</a:t>
            </a:r>
            <a:r>
              <a:rPr lang="en-US" sz="3000" smtClean="0">
                <a:latin typeface="Preeti" pitchFamily="2" charset="0"/>
              </a:rPr>
              <a:t>p d'v{ xf], To;nfO{ 5'6\ofp .</a:t>
            </a: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r>
              <a:rPr lang="en-US" sz="3000" smtClean="0">
                <a:latin typeface="Preeti" pitchFamily="2" charset="0"/>
              </a:rPr>
              <a:t>	</a:t>
            </a: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r>
              <a:rPr lang="en-US" sz="3000">
                <a:latin typeface="Preeti" pitchFamily="2" charset="0"/>
              </a:rPr>
              <a:t>	</a:t>
            </a:r>
            <a:r>
              <a:rPr lang="en-US" sz="3000" smtClean="0">
                <a:latin typeface="Preeti" pitchFamily="2" charset="0"/>
              </a:rPr>
              <a:t>hf</a:t>
            </a:r>
            <a:r>
              <a:rPr lang="en-US" sz="3000">
                <a:latin typeface="Preeti" pitchFamily="2" charset="0"/>
              </a:rPr>
              <a:t>] p cfkm" </a:t>
            </a:r>
            <a:r>
              <a:rPr lang="en-US" sz="3000" smtClean="0">
                <a:latin typeface="Preeti" pitchFamily="2" charset="0"/>
              </a:rPr>
              <a:t>hfGb}g, t/ </a:t>
            </a:r>
            <a:r>
              <a:rPr lang="en-US" sz="3000">
                <a:latin typeface="Preeti" pitchFamily="2" charset="0"/>
              </a:rPr>
              <a:t>hflGbg eGg] </a:t>
            </a:r>
            <a:r>
              <a:rPr lang="en-US" sz="3000" smtClean="0">
                <a:latin typeface="Preeti" pitchFamily="2" charset="0"/>
              </a:rPr>
              <a:t>hfGb5</a:t>
            </a:r>
            <a:endParaRPr lang="en-US" sz="3000">
              <a:latin typeface="Preeti" pitchFamily="2" charset="0"/>
            </a:endParaRP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r>
              <a:rPr lang="en-US" sz="3000">
                <a:latin typeface="Preeti" pitchFamily="2" charset="0"/>
              </a:rPr>
              <a:t>	p </a:t>
            </a:r>
            <a:r>
              <a:rPr lang="en-US" sz="3000" smtClean="0">
                <a:latin typeface="Preeti" pitchFamily="2" charset="0"/>
              </a:rPr>
              <a:t>;fwf/0f </a:t>
            </a:r>
            <a:r>
              <a:rPr lang="en-US" sz="3000">
                <a:latin typeface="Preeti" pitchFamily="2" charset="0"/>
              </a:rPr>
              <a:t>xf], To;nfO{ </a:t>
            </a:r>
            <a:r>
              <a:rPr lang="en-US" sz="3000" smtClean="0">
                <a:latin typeface="Preeti" pitchFamily="2" charset="0"/>
              </a:rPr>
              <a:t>l;sfp </a:t>
            </a:r>
            <a:r>
              <a:rPr lang="en-US" sz="3000">
                <a:latin typeface="Preeti" pitchFamily="2" charset="0"/>
              </a:rPr>
              <a:t>.</a:t>
            </a: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r>
              <a:rPr lang="en-US" sz="3000" smtClean="0">
                <a:latin typeface="Preeti" pitchFamily="2" charset="0"/>
              </a:rPr>
              <a:t>	</a:t>
            </a: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r>
              <a:rPr lang="en-US" sz="3000" smtClean="0">
                <a:latin typeface="Preeti" pitchFamily="2" charset="0"/>
              </a:rPr>
              <a:t>	hf</a:t>
            </a:r>
            <a:r>
              <a:rPr lang="en-US" sz="3000">
                <a:latin typeface="Preeti" pitchFamily="2" charset="0"/>
              </a:rPr>
              <a:t>] p cfkm" </a:t>
            </a:r>
            <a:r>
              <a:rPr lang="en-US" sz="3000" smtClean="0">
                <a:latin typeface="Preeti" pitchFamily="2" charset="0"/>
              </a:rPr>
              <a:t>hfGb5 t/ hfGb5' </a:t>
            </a:r>
            <a:r>
              <a:rPr lang="en-US" sz="3000">
                <a:latin typeface="Preeti" pitchFamily="2" charset="0"/>
              </a:rPr>
              <a:t>eGg] </a:t>
            </a:r>
            <a:r>
              <a:rPr lang="en-US" sz="3000" smtClean="0">
                <a:latin typeface="Preeti" pitchFamily="2" charset="0"/>
              </a:rPr>
              <a:t>hfGb}g</a:t>
            </a:r>
            <a:endParaRPr lang="en-US" sz="3000">
              <a:latin typeface="Preeti" pitchFamily="2" charset="0"/>
            </a:endParaRP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r>
              <a:rPr lang="en-US" sz="3000">
                <a:latin typeface="Preeti" pitchFamily="2" charset="0"/>
              </a:rPr>
              <a:t>	p </a:t>
            </a:r>
            <a:r>
              <a:rPr lang="en-US" sz="3000" smtClean="0">
                <a:latin typeface="Preeti" pitchFamily="2" charset="0"/>
              </a:rPr>
              <a:t>;'if'Kt </a:t>
            </a:r>
            <a:r>
              <a:rPr lang="en-US" sz="3000">
                <a:latin typeface="Preeti" pitchFamily="2" charset="0"/>
              </a:rPr>
              <a:t>xf], To;nfO{ </a:t>
            </a:r>
            <a:r>
              <a:rPr lang="en-US" sz="3000" smtClean="0">
                <a:latin typeface="Preeti" pitchFamily="2" charset="0"/>
              </a:rPr>
              <a:t>Ao'emfp .</a:t>
            </a: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endParaRPr lang="en-US" sz="3000" smtClean="0">
              <a:latin typeface="Preeti" pitchFamily="2" charset="0"/>
            </a:endParaRP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r>
              <a:rPr lang="en-US" sz="3000">
                <a:latin typeface="Preeti" pitchFamily="2" charset="0"/>
              </a:rPr>
              <a:t>	hf] p cfkm" hfGb5 </a:t>
            </a:r>
            <a:r>
              <a:rPr lang="en-US" sz="3000" smtClean="0">
                <a:latin typeface="Preeti" pitchFamily="2" charset="0"/>
              </a:rPr>
              <a:t>/ </a:t>
            </a:r>
            <a:r>
              <a:rPr lang="en-US" sz="3000">
                <a:latin typeface="Preeti" pitchFamily="2" charset="0"/>
              </a:rPr>
              <a:t>hfGb5' eGg] </a:t>
            </a:r>
            <a:r>
              <a:rPr lang="en-US" sz="3000" smtClean="0">
                <a:latin typeface="Preeti" pitchFamily="2" charset="0"/>
              </a:rPr>
              <a:t>hfGb5</a:t>
            </a:r>
            <a:endParaRPr lang="en-US" sz="3000">
              <a:latin typeface="Preeti" pitchFamily="2" charset="0"/>
            </a:endParaRP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r>
              <a:rPr lang="en-US" sz="3000">
                <a:latin typeface="Preeti" pitchFamily="2" charset="0"/>
              </a:rPr>
              <a:t>	p </a:t>
            </a:r>
            <a:r>
              <a:rPr lang="en-US" sz="3000" smtClean="0">
                <a:latin typeface="Preeti" pitchFamily="2" charset="0"/>
              </a:rPr>
              <a:t>1fgL </a:t>
            </a:r>
            <a:r>
              <a:rPr lang="en-US" sz="3000">
                <a:latin typeface="Preeti" pitchFamily="2" charset="0"/>
              </a:rPr>
              <a:t>xf], To;nfO{ </a:t>
            </a:r>
            <a:r>
              <a:rPr lang="en-US" sz="3000" smtClean="0">
                <a:latin typeface="Preeti" pitchFamily="2" charset="0"/>
              </a:rPr>
              <a:t>k5\ofp </a:t>
            </a:r>
            <a:r>
              <a:rPr lang="en-US" sz="3000">
                <a:latin typeface="Preeti" pitchFamily="2" charset="0"/>
              </a:rPr>
              <a:t>.</a:t>
            </a:r>
          </a:p>
          <a:p>
            <a:pPr marL="685800" indent="-565150">
              <a:buNone/>
              <a:tabLst>
                <a:tab pos="685800" algn="l"/>
                <a:tab pos="4800600" algn="l"/>
                <a:tab pos="5257800" algn="l"/>
              </a:tabLst>
            </a:pPr>
            <a:endParaRPr lang="en-US" sz="3000" smtClean="0">
              <a:latin typeface="Himalaya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0F66FD7-DC3E-4FE2-A76A-E91BD2C6BDE5}" type="slidenum">
              <a:rPr lang="en-US" sz="1400" smtClean="0">
                <a:latin typeface="HIMALAYA TT FONT" panose="040B0500000000000000" pitchFamily="82" charset="0"/>
              </a:rPr>
              <a:pPr/>
              <a:t>70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95603"/>
          </a:xfrm>
        </p:spPr>
        <p:txBody>
          <a:bodyPr/>
          <a:lstStyle/>
          <a:p>
            <a:r>
              <a:rPr lang="en-US" u="sng" smtClean="0">
                <a:latin typeface="Preeti" pitchFamily="2" charset="0"/>
              </a:rPr>
              <a:t>@= km/s9+usf] l;sfO{</a:t>
            </a:r>
            <a:endParaRPr lang="en-US" u="sng">
              <a:latin typeface="Preeti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67266"/>
            <a:ext cx="9144000" cy="1603946"/>
          </a:xfrm>
        </p:spPr>
        <p:txBody>
          <a:bodyPr>
            <a:normAutofit/>
          </a:bodyPr>
          <a:lstStyle/>
          <a:p>
            <a:r>
              <a:rPr lang="en-US" sz="4400" b="1" smtClean="0">
                <a:latin typeface="Preeti" pitchFamily="2" charset="0"/>
              </a:rPr>
              <a:t>k9]/, hfg]/ k'Ub}g, ug'{k5{ M </a:t>
            </a:r>
            <a:r>
              <a:rPr 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n'uf </a:t>
            </a: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nufpg] !$ lalw </a:t>
            </a:r>
            <a:endParaRPr lang="en-US" sz="4400" b="1"/>
          </a:p>
        </p:txBody>
      </p:sp>
    </p:spTree>
    <p:extLst>
      <p:ext uri="{BB962C8B-B14F-4D97-AF65-F5344CB8AC3E}">
        <p14:creationId xmlns:p14="http://schemas.microsoft.com/office/powerpoint/2010/main" val="15425120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1453"/>
          </a:xfrm>
        </p:spPr>
        <p:txBody>
          <a:bodyPr>
            <a:noAutofit/>
          </a:bodyPr>
          <a:lstStyle/>
          <a:p>
            <a:pPr marL="463550" lvl="0" indent="-463550">
              <a:tabLst>
                <a:tab pos="463550" algn="l"/>
              </a:tabLst>
            </a:pPr>
            <a:r>
              <a:rPr lang="en-US" sz="3200" b="1" dirty="0" smtClean="0"/>
              <a:t>1.	The </a:t>
            </a:r>
            <a:r>
              <a:rPr lang="en-US" sz="3200" b="1" dirty="0"/>
              <a:t>middle button on a jacket should always be closed. The upper one depends on your mood. The lower one should never be closed</a:t>
            </a:r>
            <a:r>
              <a:rPr lang="en-US" sz="3200" b="1" dirty="0" smtClean="0"/>
              <a:t>.</a:t>
            </a:r>
            <a:endParaRPr lang="en-US" sz="2800" dirty="0">
              <a:latin typeface="+mn-lt"/>
            </a:endParaRPr>
          </a:p>
        </p:txBody>
      </p:sp>
      <p:pic>
        <p:nvPicPr>
          <p:cNvPr id="4" name="Content Placeholder 3" descr="https://tinhtamvn.net/wp-content/uploads/2018/07/image001-12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260" y="1211454"/>
            <a:ext cx="4380931" cy="52773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72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761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1453"/>
          </a:xfrm>
        </p:spPr>
        <p:txBody>
          <a:bodyPr>
            <a:noAutofit/>
          </a:bodyPr>
          <a:lstStyle/>
          <a:p>
            <a:pPr marL="463550" indent="-463550">
              <a:tabLst>
                <a:tab pos="463550" algn="l"/>
              </a:tabLst>
            </a:pPr>
            <a:r>
              <a:rPr lang="en-US" sz="3200" b="1" dirty="0"/>
              <a:t>2. When you are wearing a shirt or a blouse, you can unbutton no more than 2 buttons.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73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pic>
        <p:nvPicPr>
          <p:cNvPr id="7" name="Content Placeholder 6" descr="https://tinhtamvn.net/wp-content/uploads/2018/07/image003-13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9" y="1091821"/>
            <a:ext cx="9021171" cy="5176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2300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091820"/>
          </a:xfrm>
        </p:spPr>
        <p:txBody>
          <a:bodyPr>
            <a:noAutofit/>
          </a:bodyPr>
          <a:lstStyle/>
          <a:p>
            <a:pPr marL="463550" indent="-463550" algn="just">
              <a:tabLst>
                <a:tab pos="463550" algn="l"/>
              </a:tabLst>
            </a:pPr>
            <a:r>
              <a:rPr lang="en-US" sz="3200" b="1" dirty="0"/>
              <a:t>3. Wear earrings that match your bracelet and a necklace that goes well with your ring. 3 or 4 things in one look is too much.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74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pic>
        <p:nvPicPr>
          <p:cNvPr id="6" name="Content Placeholder 5" descr="https://tinhtamvn.net/wp-content/uploads/2018/07/image005-12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66" y="948878"/>
            <a:ext cx="4681181" cy="5639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8176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948876"/>
          </a:xfrm>
        </p:spPr>
        <p:txBody>
          <a:bodyPr>
            <a:noAutofit/>
          </a:bodyPr>
          <a:lstStyle/>
          <a:p>
            <a:pPr marL="463550" lvl="0" indent="-463550">
              <a:tabLst>
                <a:tab pos="463550" algn="l"/>
              </a:tabLst>
            </a:pPr>
            <a:r>
              <a:rPr lang="en-US" sz="3200" b="1" dirty="0" smtClean="0"/>
              <a:t>4.	The </a:t>
            </a:r>
            <a:r>
              <a:rPr lang="en-US" sz="3200" b="1" dirty="0"/>
              <a:t>tip of your tie should reach your waist and cross it just a little.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75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pic>
        <p:nvPicPr>
          <p:cNvPr id="7" name="Content Placeholder 6" descr="https://tinhtamvn.net/wp-content/uploads/2018/07/image007-10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97" y="718713"/>
            <a:ext cx="4899546" cy="5902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8868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948876"/>
          </a:xfrm>
        </p:spPr>
        <p:txBody>
          <a:bodyPr>
            <a:noAutofit/>
          </a:bodyPr>
          <a:lstStyle/>
          <a:p>
            <a:pPr marL="463550" indent="-463550">
              <a:tabLst>
                <a:tab pos="463550" algn="l"/>
              </a:tabLst>
            </a:pPr>
            <a:r>
              <a:rPr lang="en-US" sz="3200" b="1" dirty="0"/>
              <a:t>5. Opt for either a miniskirt or cleavage. Both at once look too vulgar.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76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pic>
        <p:nvPicPr>
          <p:cNvPr id="6" name="Content Placeholder 5" descr="https://tinhtamvn.net/wp-content/uploads/2018/07/image009-9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600" y="736979"/>
            <a:ext cx="7440412" cy="5837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9107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36977"/>
          </a:xfrm>
        </p:spPr>
        <p:txBody>
          <a:bodyPr>
            <a:noAutofit/>
          </a:bodyPr>
          <a:lstStyle/>
          <a:p>
            <a:r>
              <a:rPr lang="en-US" sz="3200" b="1" dirty="0"/>
              <a:t>6. If you are wearing a shirt without a jacket, you don’t need a tie.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77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pic>
        <p:nvPicPr>
          <p:cNvPr id="7" name="Content Placeholder 6" descr="https://tinhtamvn.net/wp-content/uploads/2018/07/image011-5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0" y="736979"/>
            <a:ext cx="10128556" cy="5812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9658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773"/>
          </a:xfrm>
        </p:spPr>
        <p:txBody>
          <a:bodyPr>
            <a:noAutofit/>
          </a:bodyPr>
          <a:lstStyle/>
          <a:p>
            <a:pPr marL="463550" indent="-463550">
              <a:tabLst>
                <a:tab pos="463550" algn="l"/>
              </a:tabLst>
            </a:pPr>
            <a:r>
              <a:rPr lang="en-US" sz="3200" b="1" dirty="0"/>
              <a:t>7. Your office shirt cleavage should not be deeper than 4″ from your collarbone.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78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pic>
        <p:nvPicPr>
          <p:cNvPr id="6" name="Content Placeholder 5" descr="https://tinhtamvn.net/wp-content/uploads/2018/07/image013-5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53" y="964070"/>
            <a:ext cx="9396733" cy="5392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5354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773"/>
          </a:xfrm>
        </p:spPr>
        <p:txBody>
          <a:bodyPr>
            <a:noAutofit/>
          </a:bodyPr>
          <a:lstStyle/>
          <a:p>
            <a:pPr marL="463550" indent="-463550">
              <a:tabLst>
                <a:tab pos="463550" algn="l"/>
              </a:tabLst>
            </a:pPr>
            <a:r>
              <a:rPr lang="en-US" sz="3200" b="1" dirty="0"/>
              <a:t>8. </a:t>
            </a:r>
            <a:r>
              <a:rPr lang="en-US" sz="3200" b="1" dirty="0" smtClean="0"/>
              <a:t>	If </a:t>
            </a:r>
            <a:r>
              <a:rPr lang="en-US" sz="3200" b="1" dirty="0"/>
              <a:t>you tucked in your shirt, you should wear a belt.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79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pic>
        <p:nvPicPr>
          <p:cNvPr id="7" name="Content Placeholder 6" descr="https://tinhtamvn.net/wp-content/uploads/2018/07/image015-4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01" y="805218"/>
            <a:ext cx="9886812" cy="5673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458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24000" y="0"/>
          <a:ext cx="9144000" cy="6196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52347" y="6492877"/>
            <a:ext cx="2057400" cy="365125"/>
          </a:xfrm>
        </p:spPr>
        <p:txBody>
          <a:bodyPr/>
          <a:lstStyle/>
          <a:p>
            <a:fld id="{B4DD26E9-6FCA-4C3C-A1BA-EF5A6B3DAA91}" type="slidenum">
              <a:rPr lang="en-US" sz="1400">
                <a:latin typeface="HIMALAYA TT FONT" panose="040B0500000000000000" pitchFamily="82" charset="0"/>
              </a:rPr>
              <a:pPr/>
              <a:t>8</a:t>
            </a:fld>
            <a:endParaRPr lang="en-US">
              <a:latin typeface="HIMALAYA TT FONT" panose="040B0500000000000000" pitchFamily="82" charset="0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3048000" y="719668"/>
          <a:ext cx="609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" name="Diagram 2"/>
          <p:cNvGraphicFramePr/>
          <p:nvPr>
            <p:extLst/>
          </p:nvPr>
        </p:nvGraphicFramePr>
        <p:xfrm>
          <a:off x="1524000" y="2"/>
          <a:ext cx="914400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425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773"/>
          </a:xfrm>
        </p:spPr>
        <p:txBody>
          <a:bodyPr>
            <a:noAutofit/>
          </a:bodyPr>
          <a:lstStyle/>
          <a:p>
            <a:pPr marL="463550" indent="-463550">
              <a:tabLst>
                <a:tab pos="463550" algn="l"/>
              </a:tabLst>
            </a:pPr>
            <a:r>
              <a:rPr lang="en-US" sz="3200" b="1" dirty="0"/>
              <a:t>9. </a:t>
            </a:r>
            <a:r>
              <a:rPr lang="en-US" sz="3200" b="1" dirty="0" smtClean="0"/>
              <a:t>	Your </a:t>
            </a:r>
            <a:r>
              <a:rPr lang="en-US" sz="3200" b="1" dirty="0"/>
              <a:t>naked skin should not be seen between your cardigan and your jeans. Wear a top if necessary.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80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pic>
        <p:nvPicPr>
          <p:cNvPr id="6" name="Content Placeholder 5" descr="https://tinhtamvn.net/wp-content/uploads/2018/07/image017-3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22" y="936774"/>
            <a:ext cx="9616616" cy="5518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5425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773"/>
          </a:xfrm>
        </p:spPr>
        <p:txBody>
          <a:bodyPr>
            <a:noAutofit/>
          </a:bodyPr>
          <a:lstStyle/>
          <a:p>
            <a:pPr marL="463550" indent="-463550">
              <a:tabLst>
                <a:tab pos="463550" algn="l"/>
              </a:tabLst>
            </a:pPr>
            <a:r>
              <a:rPr lang="en-US" sz="3200" b="1" dirty="0"/>
              <a:t>10. Your belt should be the same color as your shoes.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81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pic>
        <p:nvPicPr>
          <p:cNvPr id="7" name="Content Placeholder 6" descr="https://tinhtamvn.net/wp-content/uploads/2018/07/image019-2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70" y="754068"/>
            <a:ext cx="8223914" cy="5642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6911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773"/>
          </a:xfrm>
        </p:spPr>
        <p:txBody>
          <a:bodyPr>
            <a:noAutofit/>
          </a:bodyPr>
          <a:lstStyle/>
          <a:p>
            <a:r>
              <a:rPr lang="en-US" sz="3200" b="1" dirty="0"/>
              <a:t>11. All visible tags on clothes should be cut off.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82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pic>
        <p:nvPicPr>
          <p:cNvPr id="6" name="Content Placeholder 5" descr="https://tinhtamvn.net/wp-content/uploads/2018/07/image021-2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2" y="936773"/>
            <a:ext cx="9862275" cy="5659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6713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773"/>
          </a:xfrm>
        </p:spPr>
        <p:txBody>
          <a:bodyPr>
            <a:noAutofit/>
          </a:bodyPr>
          <a:lstStyle/>
          <a:p>
            <a:pPr marL="463550" indent="-463550">
              <a:tabLst>
                <a:tab pos="463550" algn="l"/>
              </a:tabLst>
            </a:pPr>
            <a:r>
              <a:rPr lang="en-US" sz="3200" b="1" dirty="0"/>
              <a:t>12. Don’t wear too many prints. You can wear 2 different prints of the same color or 2 coordinating prints of different sizes.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83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pic>
        <p:nvPicPr>
          <p:cNvPr id="8" name="Content Placeholder 7" descr="https://tinhtamvn.net/wp-content/uploads/2018/07/image023-1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82" y="936773"/>
            <a:ext cx="9862276" cy="565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8575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773"/>
          </a:xfrm>
        </p:spPr>
        <p:txBody>
          <a:bodyPr>
            <a:noAutofit/>
          </a:bodyPr>
          <a:lstStyle/>
          <a:p>
            <a:pPr marL="463550" indent="-463550">
              <a:tabLst>
                <a:tab pos="463550" algn="l"/>
              </a:tabLst>
            </a:pPr>
            <a:r>
              <a:rPr lang="en-US" sz="3200" b="1" dirty="0"/>
              <a:t>13. Your socks should be long enough that your naked legs aren’t seen when you are sitting.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84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pic>
        <p:nvPicPr>
          <p:cNvPr id="6" name="Content Placeholder 5" descr="https://tinhtamvn.net/wp-content/uploads/2018/07/image025-1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70" y="1228299"/>
            <a:ext cx="10287756" cy="5128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5953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6773"/>
          </a:xfrm>
        </p:spPr>
        <p:txBody>
          <a:bodyPr>
            <a:noAutofit/>
          </a:bodyPr>
          <a:lstStyle/>
          <a:p>
            <a:pPr marL="463550" indent="-463550">
              <a:tabLst>
                <a:tab pos="463550" algn="l"/>
              </a:tabLst>
            </a:pPr>
            <a:r>
              <a:rPr lang="en-US" sz="3200" b="1" dirty="0"/>
              <a:t>14. An office blouse without sleeves should cover your shoulders. “Spaghetti” straps are not okay in formal situations.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A964-B633-4FB1-803D-04E484D09281}" type="slidenum">
              <a:rPr lang="en-US" sz="1600" smtClean="0">
                <a:latin typeface="HIMALAYA TT FONT" panose="040B0500000000000000" pitchFamily="82" charset="0"/>
              </a:rPr>
              <a:pPr/>
              <a:t>85</a:t>
            </a:fld>
            <a:endParaRPr lang="en-US" sz="1600" dirty="0">
              <a:latin typeface="HIMALAYA TT FONT" panose="040B0500000000000000" pitchFamily="82" charset="0"/>
            </a:endParaRPr>
          </a:p>
        </p:txBody>
      </p:sp>
      <p:pic>
        <p:nvPicPr>
          <p:cNvPr id="7" name="Content Placeholder 6" descr="https://tinhtamvn.net/wp-content/uploads/2018/07/image027-1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5" y="1050879"/>
            <a:ext cx="9438311" cy="5648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9757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95603"/>
          </a:xfrm>
        </p:spPr>
        <p:txBody>
          <a:bodyPr/>
          <a:lstStyle/>
          <a:p>
            <a:r>
              <a:rPr lang="en-US" u="sng" smtClean="0">
                <a:latin typeface="Preeti" pitchFamily="2" charset="0"/>
              </a:rPr>
              <a:t>#= </a:t>
            </a:r>
            <a:r>
              <a:rPr lang="en-US" u="sng">
                <a:latin typeface="Preeti" pitchFamily="2" charset="0"/>
              </a:rPr>
              <a:t>:jpTk|]/0ffsf l;4fGtx? </a:t>
            </a:r>
            <a:r>
              <a:rPr lang="en-US">
                <a:latin typeface="Preeti" pitchFamily="2" charset="0"/>
              </a:rPr>
              <a:t/>
            </a:r>
            <a:br>
              <a:rPr lang="en-US">
                <a:latin typeface="Preeti" pitchFamily="2" charset="0"/>
              </a:rPr>
            </a:br>
            <a:endParaRPr lang="en-US" u="sng">
              <a:latin typeface="Preeti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67266"/>
            <a:ext cx="9144000" cy="1603946"/>
          </a:xfrm>
        </p:spPr>
        <p:txBody>
          <a:bodyPr>
            <a:normAutofit/>
          </a:bodyPr>
          <a:lstStyle/>
          <a:p>
            <a:r>
              <a:rPr lang="en-US" sz="3600" b="1" smtClean="0">
                <a:latin typeface="Preeti" pitchFamily="2" charset="0"/>
              </a:rPr>
              <a:t>lx8]kl5 uGtJodf k'luG5 M ls|ofzLntf g} ;kmntfsf] Bf]ts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35120941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JolQmTjsf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z'?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jft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err="1" smtClean="0">
                <a:latin typeface="Preeti" pitchFamily="2" charset="0"/>
              </a:rPr>
              <a:t>xhf</a:t>
            </a:r>
            <a:r>
              <a:rPr lang="en-US" sz="3600" dirty="0" smtClean="0">
                <a:latin typeface="Preeti" pitchFamily="2" charset="0"/>
              </a:rPr>
              <a:t>/f}F </a:t>
            </a:r>
            <a:r>
              <a:rPr lang="en-US" sz="3600" dirty="0" err="1" smtClean="0">
                <a:latin typeface="Preeti" pitchFamily="2" charset="0"/>
              </a:rPr>
              <a:t>dfO</a:t>
            </a:r>
            <a:r>
              <a:rPr lang="en-US" sz="3600" dirty="0" smtClean="0">
                <a:latin typeface="Preeti" pitchFamily="2" charset="0"/>
              </a:rPr>
              <a:t>{</a:t>
            </a:r>
            <a:r>
              <a:rPr lang="en-US" sz="3600" dirty="0" err="1" smtClean="0">
                <a:latin typeface="Preeti" pitchFamily="2" charset="0"/>
              </a:rPr>
              <a:t>nsf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ofqf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klxnf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kfO</a:t>
            </a:r>
            <a:r>
              <a:rPr lang="en-US" sz="3600" dirty="0" smtClean="0">
                <a:latin typeface="Preeti" pitchFamily="2" charset="0"/>
              </a:rPr>
              <a:t>{nfaf6 </a:t>
            </a:r>
            <a:r>
              <a:rPr lang="en-US" sz="3600" dirty="0" err="1" smtClean="0">
                <a:latin typeface="Preeti" pitchFamily="2" charset="0"/>
              </a:rPr>
              <a:t>cf</a:t>
            </a:r>
            <a:r>
              <a:rPr lang="en-US" sz="3600" dirty="0" smtClean="0">
                <a:latin typeface="Preeti" pitchFamily="2" charset="0"/>
              </a:rPr>
              <a:t>/De x'G5 .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err="1" smtClean="0">
                <a:latin typeface="Preeti" pitchFamily="2" charset="0"/>
              </a:rPr>
              <a:t>ljxfg</a:t>
            </a:r>
            <a:r>
              <a:rPr lang="en-US" sz="3600" dirty="0" smtClean="0">
                <a:latin typeface="Preeti" pitchFamily="2" charset="0"/>
              </a:rPr>
              <a:t> x]/]/ </a:t>
            </a:r>
            <a:r>
              <a:rPr lang="en-US" sz="3600" dirty="0" err="1" smtClean="0">
                <a:latin typeface="Preeti" pitchFamily="2" charset="0"/>
              </a:rPr>
              <a:t>lbgsf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cg'dfg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ug</a:t>
            </a:r>
            <a:r>
              <a:rPr lang="en-US" sz="3600" dirty="0" smtClean="0">
                <a:latin typeface="Preeti" pitchFamily="2" charset="0"/>
              </a:rPr>
              <a:t>{ ;lsG5 .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err="1" smtClean="0">
                <a:latin typeface="Preeti" pitchFamily="2" charset="0"/>
              </a:rPr>
              <a:t>v'§f</a:t>
            </a:r>
            <a:r>
              <a:rPr lang="en-US" sz="3600" dirty="0" smtClean="0">
                <a:latin typeface="Preeti" pitchFamily="2" charset="0"/>
              </a:rPr>
              <a:t> b]</a:t>
            </a:r>
            <a:r>
              <a:rPr lang="en-US" sz="3600" dirty="0" err="1" smtClean="0">
                <a:latin typeface="Preeti" pitchFamily="2" charset="0"/>
              </a:rPr>
              <a:t>Vb</a:t>
            </a:r>
            <a:r>
              <a:rPr lang="en-US" sz="3600" dirty="0" smtClean="0">
                <a:latin typeface="Preeti" pitchFamily="2" charset="0"/>
              </a:rPr>
              <a:t>}</a:t>
            </a:r>
            <a:r>
              <a:rPr lang="en-US" sz="3600" dirty="0" err="1" smtClean="0">
                <a:latin typeface="Preeti" pitchFamily="2" charset="0"/>
              </a:rPr>
              <a:t>df</a:t>
            </a:r>
            <a:r>
              <a:rPr lang="en-US" sz="3600" dirty="0" smtClean="0">
                <a:latin typeface="Preeti" pitchFamily="2" charset="0"/>
              </a:rPr>
              <a:t> s:tf] </a:t>
            </a:r>
            <a:r>
              <a:rPr lang="en-US" sz="3600" dirty="0" err="1" smtClean="0">
                <a:latin typeface="Preeti" pitchFamily="2" charset="0"/>
              </a:rPr>
              <a:t>gflRng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eGg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cg'dfg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ug</a:t>
            </a:r>
            <a:r>
              <a:rPr lang="en-US" sz="3600" dirty="0" smtClean="0">
                <a:latin typeface="Preeti" pitchFamily="2" charset="0"/>
              </a:rPr>
              <a:t>{ ;lsG5 .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err="1" smtClean="0">
                <a:latin typeface="Preeti" pitchFamily="2" charset="0"/>
              </a:rPr>
              <a:t>dflg</a:t>
            </a:r>
            <a:r>
              <a:rPr lang="en-US" sz="3600" dirty="0" smtClean="0">
                <a:latin typeface="Preeti" pitchFamily="2" charset="0"/>
              </a:rPr>
              <a:t>; </a:t>
            </a:r>
            <a:r>
              <a:rPr lang="en-US" sz="3600" dirty="0" err="1" smtClean="0">
                <a:latin typeface="Preeti" pitchFamily="2" charset="0"/>
              </a:rPr>
              <a:t>cfpFbfsf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klxrfg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n'ufn</a:t>
            </a:r>
            <a:r>
              <a:rPr lang="en-US" sz="3600" dirty="0" smtClean="0">
                <a:latin typeface="Preeti" pitchFamily="2" charset="0"/>
              </a:rPr>
              <a:t>] atfpF5 .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err="1" smtClean="0">
                <a:latin typeface="Preeti" pitchFamily="2" charset="0"/>
              </a:rPr>
              <a:t>alQ</a:t>
            </a:r>
            <a:r>
              <a:rPr lang="en-US" sz="3600" dirty="0" smtClean="0">
                <a:latin typeface="Preeti" pitchFamily="2" charset="0"/>
              </a:rPr>
              <a:t>;} nIf0fn] </a:t>
            </a:r>
            <a:r>
              <a:rPr lang="en-US" sz="3600" dirty="0" err="1" smtClean="0">
                <a:latin typeface="Preeti" pitchFamily="2" charset="0"/>
              </a:rPr>
              <a:t>o'Qm</a:t>
            </a:r>
            <a:r>
              <a:rPr lang="en-US" sz="3600" dirty="0" smtClean="0">
                <a:latin typeface="Preeti" pitchFamily="2" charset="0"/>
              </a:rPr>
              <a:t> x'g'k5{ . </a:t>
            </a:r>
            <a:endParaRPr lang="en-US" sz="2800" dirty="0" smtClean="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87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492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Preeti" pitchFamily="2" charset="0"/>
              </a:rPr>
              <a:t>P2]</a:t>
            </a:r>
            <a:r>
              <a:rPr lang="en-US" dirty="0" err="1" smtClean="0">
                <a:latin typeface="Preeti" pitchFamily="2" charset="0"/>
              </a:rPr>
              <a:t>Zo</a:t>
            </a:r>
            <a:r>
              <a:rPr lang="en-US" dirty="0" smtClean="0">
                <a:latin typeface="Preeti" pitchFamily="2" charset="0"/>
              </a:rPr>
              <a:t> s] </a:t>
            </a:r>
            <a:r>
              <a:rPr lang="en-US" dirty="0" err="1" smtClean="0">
                <a:latin typeface="Preeti" pitchFamily="2" charset="0"/>
              </a:rPr>
              <a:t>lng</a:t>
            </a:r>
            <a:r>
              <a:rPr lang="en-US" dirty="0" smtClean="0">
                <a:latin typeface="Preeti" pitchFamily="2" charset="0"/>
              </a:rPr>
              <a:t>' p8L 5'g' </a:t>
            </a:r>
            <a:r>
              <a:rPr lang="en-US" dirty="0" err="1" smtClean="0">
                <a:latin typeface="Preeti" pitchFamily="2" charset="0"/>
              </a:rPr>
              <a:t>rGb</a:t>
            </a:r>
            <a:r>
              <a:rPr lang="en-US" dirty="0" smtClean="0">
                <a:latin typeface="Preeti" pitchFamily="2" charset="0"/>
              </a:rPr>
              <a:t>| Ps . </a:t>
            </a:r>
            <a:endParaRPr lang="en-US" dirty="0">
              <a:latin typeface="Preeti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18558" r="19931" b="8275"/>
          <a:stretch/>
        </p:blipFill>
        <p:spPr>
          <a:xfrm>
            <a:off x="609600" y="1600201"/>
            <a:ext cx="11074400" cy="4525963"/>
          </a:xfrm>
        </p:spPr>
      </p:pic>
    </p:spTree>
    <p:extLst>
      <p:ext uri="{BB962C8B-B14F-4D97-AF65-F5344CB8AC3E}">
        <p14:creationId xmlns:p14="http://schemas.microsoft.com/office/powerpoint/2010/main" val="4496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;+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ut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/ ;f]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rsf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kmn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tabLst>
                <a:tab pos="5035550" algn="l"/>
              </a:tabLst>
            </a:pPr>
            <a:r>
              <a:rPr lang="en-US" sz="3200" b="1" u="sng" dirty="0" smtClean="0">
                <a:latin typeface="Preeti" pitchFamily="2" charset="0"/>
              </a:rPr>
              <a:t>;+</a:t>
            </a:r>
            <a:r>
              <a:rPr lang="en-US" sz="3200" b="1" u="sng" dirty="0" err="1" smtClean="0">
                <a:latin typeface="Preeti" pitchFamily="2" charset="0"/>
              </a:rPr>
              <a:t>utsf</a:t>
            </a:r>
            <a:r>
              <a:rPr lang="en-US" sz="3200" b="1" u="sng" dirty="0" smtClean="0">
                <a:latin typeface="Preeti" pitchFamily="2" charset="0"/>
              </a:rPr>
              <a:t>] </a:t>
            </a:r>
            <a:r>
              <a:rPr lang="en-US" sz="3200" b="1" u="sng" dirty="0" err="1" smtClean="0">
                <a:latin typeface="Preeti" pitchFamily="2" charset="0"/>
              </a:rPr>
              <a:t>kmn</a:t>
            </a:r>
            <a:r>
              <a:rPr lang="en-US" sz="3200" b="1" u="sng" dirty="0" smtClean="0">
                <a:latin typeface="Preeti" pitchFamily="2" charset="0"/>
              </a:rPr>
              <a:t> M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smtClean="0">
                <a:latin typeface="Preeti" pitchFamily="2" charset="0"/>
              </a:rPr>
              <a:t>Pp6f ;'</a:t>
            </a:r>
            <a:r>
              <a:rPr lang="en-US" sz="3600" dirty="0" err="1" smtClean="0">
                <a:latin typeface="Preeti" pitchFamily="2" charset="0"/>
              </a:rPr>
              <a:t>uf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c;n</a:t>
            </a:r>
            <a:r>
              <a:rPr lang="en-US" sz="3600" dirty="0" smtClean="0">
                <a:latin typeface="Preeti" pitchFamily="2" charset="0"/>
              </a:rPr>
              <a:t> </a:t>
            </a:r>
            <a:r>
              <a:rPr lang="en-US" sz="3600" dirty="0" err="1" smtClean="0">
                <a:latin typeface="Preeti" pitchFamily="2" charset="0"/>
              </a:rPr>
              <a:t>af</a:t>
            </a:r>
            <a:r>
              <a:rPr lang="en-US" sz="3600" dirty="0" smtClean="0">
                <a:latin typeface="Preeti" pitchFamily="2" charset="0"/>
              </a:rPr>
              <a:t>]Ng] .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err="1" smtClean="0">
                <a:latin typeface="Preeti" pitchFamily="2" charset="0"/>
              </a:rPr>
              <a:t>csf</a:t>
            </a:r>
            <a:r>
              <a:rPr lang="en-US" sz="3600" dirty="0" smtClean="0">
                <a:latin typeface="Preeti" pitchFamily="2" charset="0"/>
              </a:rPr>
              <a:t>]{ ;'</a:t>
            </a:r>
            <a:r>
              <a:rPr lang="en-US" sz="3600" dirty="0" err="1" smtClean="0">
                <a:latin typeface="Preeti" pitchFamily="2" charset="0"/>
              </a:rPr>
              <a:t>uf</a:t>
            </a:r>
            <a:r>
              <a:rPr lang="en-US" sz="3600" dirty="0" smtClean="0">
                <a:latin typeface="Preeti" pitchFamily="2" charset="0"/>
              </a:rPr>
              <a:t> v/fa </a:t>
            </a:r>
            <a:r>
              <a:rPr lang="en-US" sz="3600" dirty="0" err="1" smtClean="0">
                <a:latin typeface="Preeti" pitchFamily="2" charset="0"/>
              </a:rPr>
              <a:t>af</a:t>
            </a:r>
            <a:r>
              <a:rPr lang="en-US" sz="3600" dirty="0" smtClean="0">
                <a:latin typeface="Preeti" pitchFamily="2" charset="0"/>
              </a:rPr>
              <a:t>]Ng] .</a:t>
            </a:r>
          </a:p>
          <a:p>
            <a:pPr marL="457200" indent="-457200" algn="l">
              <a:tabLst>
                <a:tab pos="5035550" algn="l"/>
              </a:tabLst>
            </a:pPr>
            <a:r>
              <a:rPr 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;f]r </a:t>
            </a:r>
            <a:r>
              <a:rPr lang="en-US" sz="36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cg';f</a:t>
            </a:r>
            <a:r>
              <a:rPr 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/</a:t>
            </a:r>
            <a:r>
              <a:rPr lang="en-US" sz="36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sf</a:t>
            </a:r>
            <a:r>
              <a:rPr 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</a:t>
            </a:r>
            <a:r>
              <a:rPr lang="en-US" sz="36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kl</a:t>
            </a:r>
            <a:r>
              <a:rPr 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/0ffd M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err="1" smtClean="0">
                <a:latin typeface="Preeti" pitchFamily="2" charset="0"/>
              </a:rPr>
              <a:t>hf</a:t>
            </a:r>
            <a:r>
              <a:rPr lang="en-US" sz="3600" dirty="0" smtClean="0">
                <a:latin typeface="Preeti" pitchFamily="2" charset="0"/>
              </a:rPr>
              <a:t>]</a:t>
            </a:r>
            <a:r>
              <a:rPr lang="en-US" sz="3600" dirty="0" err="1" smtClean="0">
                <a:latin typeface="Preeti" pitchFamily="2" charset="0"/>
              </a:rPr>
              <a:t>uL–dlxnfsf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s'enf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lrtfpg</a:t>
            </a:r>
            <a:r>
              <a:rPr lang="en-US" sz="3600" dirty="0" smtClean="0">
                <a:latin typeface="Preeti" pitchFamily="2" charset="0"/>
              </a:rPr>
              <a:t>]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err="1" smtClean="0">
                <a:latin typeface="Preeti" pitchFamily="2" charset="0"/>
              </a:rPr>
              <a:t>dlxnf–hf</a:t>
            </a:r>
            <a:r>
              <a:rPr lang="en-US" sz="3600" dirty="0" smtClean="0">
                <a:latin typeface="Preeti" pitchFamily="2" charset="0"/>
              </a:rPr>
              <a:t>]</a:t>
            </a:r>
            <a:r>
              <a:rPr lang="en-US" sz="3600" dirty="0" err="1" smtClean="0">
                <a:latin typeface="Preeti" pitchFamily="2" charset="0"/>
              </a:rPr>
              <a:t>uLsf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enf</a:t>
            </a:r>
            <a:r>
              <a:rPr lang="en-US" sz="3600" dirty="0" smtClean="0">
                <a:latin typeface="Preeti" pitchFamily="2" charset="0"/>
              </a:rPr>
              <a:t>] </a:t>
            </a:r>
            <a:r>
              <a:rPr lang="en-US" sz="3600" dirty="0" err="1" smtClean="0">
                <a:latin typeface="Preeti" pitchFamily="2" charset="0"/>
              </a:rPr>
              <a:t>lrtfpg</a:t>
            </a:r>
            <a:r>
              <a:rPr lang="en-US" sz="3600" dirty="0" smtClean="0">
                <a:latin typeface="Preeti" pitchFamily="2" charset="0"/>
              </a:rPr>
              <a:t>] .</a:t>
            </a:r>
            <a:endParaRPr lang="en-US" sz="2800" dirty="0" smtClean="0">
              <a:latin typeface="Preeti" pitchFamily="2" charset="0"/>
            </a:endParaRPr>
          </a:p>
          <a:p>
            <a:pPr marL="457200" indent="-457200" algn="l">
              <a:tabLst>
                <a:tab pos="5035550" algn="l"/>
              </a:tabLst>
            </a:pPr>
            <a:endParaRPr lang="en-US" sz="3600" b="1" u="sng" dirty="0" smtClean="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89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62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24000" y="0"/>
          <a:ext cx="9144000" cy="6196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52347" y="6492877"/>
            <a:ext cx="2057400" cy="365125"/>
          </a:xfrm>
        </p:spPr>
        <p:txBody>
          <a:bodyPr/>
          <a:lstStyle/>
          <a:p>
            <a:fld id="{B4DD26E9-6FCA-4C3C-A1BA-EF5A6B3DAA91}" type="slidenum">
              <a:rPr lang="en-US" sz="1400">
                <a:latin typeface="HIMALAYA TT FONT" panose="040B0500000000000000" pitchFamily="82" charset="0"/>
              </a:rPr>
              <a:pPr/>
              <a:t>9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tabLst>
                <a:tab pos="5035550" algn="l"/>
              </a:tabLst>
            </a:pPr>
            <a:r>
              <a:rPr lang="en-US" sz="3600" b="1" u="sng" dirty="0" smtClean="0">
                <a:latin typeface="Preeti" pitchFamily="2" charset="0"/>
              </a:rPr>
              <a:t>/</a:t>
            </a:r>
            <a:r>
              <a:rPr lang="en-US" sz="3600" b="1" u="sng" dirty="0" err="1" smtClean="0">
                <a:latin typeface="Preeti" pitchFamily="2" charset="0"/>
              </a:rPr>
              <a:t>fd|f</a:t>
            </a:r>
            <a:r>
              <a:rPr lang="en-US" sz="3600" b="1" u="sng" dirty="0" smtClean="0">
                <a:latin typeface="Preeti" pitchFamily="2" charset="0"/>
              </a:rPr>
              <a:t> :</a:t>
            </a:r>
            <a:r>
              <a:rPr lang="en-US" sz="3600" b="1" u="sng" dirty="0" err="1" smtClean="0">
                <a:latin typeface="Preeti" pitchFamily="2" charset="0"/>
              </a:rPr>
              <a:t>jefj</a:t>
            </a:r>
            <a:r>
              <a:rPr lang="en-US" sz="3600" b="1" u="sng" dirty="0" smtClean="0">
                <a:latin typeface="Preeti" pitchFamily="2" charset="0"/>
              </a:rPr>
              <a:t> M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2800" dirty="0" smtClean="0"/>
              <a:t>Compromising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2800" dirty="0" smtClean="0"/>
              <a:t>Summarizing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2800" dirty="0" smtClean="0"/>
              <a:t>Proposing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2800" dirty="0" smtClean="0"/>
              <a:t>Brining-in</a:t>
            </a:r>
          </a:p>
          <a:p>
            <a:pPr marL="457200" indent="-457200" algn="l">
              <a:tabLst>
                <a:tab pos="5035550" algn="l"/>
              </a:tabLst>
            </a:pPr>
            <a:r>
              <a:rPr lang="en-US" sz="3600" b="1" u="sng" dirty="0" smtClean="0">
                <a:latin typeface="Preeti" pitchFamily="2" charset="0"/>
              </a:rPr>
              <a:t>g/</a:t>
            </a:r>
            <a:r>
              <a:rPr lang="en-US" sz="3600" b="1" u="sng" dirty="0" err="1" smtClean="0">
                <a:latin typeface="Preeti" pitchFamily="2" charset="0"/>
              </a:rPr>
              <a:t>fd|f</a:t>
            </a:r>
            <a:r>
              <a:rPr lang="en-US" sz="3600" b="1" u="sng" dirty="0" smtClean="0">
                <a:latin typeface="Preeti" pitchFamily="2" charset="0"/>
              </a:rPr>
              <a:t> :</a:t>
            </a:r>
            <a:r>
              <a:rPr lang="en-US" sz="3600" b="1" u="sng" dirty="0" err="1" smtClean="0">
                <a:latin typeface="Preeti" pitchFamily="2" charset="0"/>
              </a:rPr>
              <a:t>jefj</a:t>
            </a:r>
            <a:r>
              <a:rPr lang="en-US" sz="3600" b="1" u="sng" dirty="0" smtClean="0">
                <a:latin typeface="Preeti" pitchFamily="2" charset="0"/>
              </a:rPr>
              <a:t> M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2800" dirty="0" smtClean="0"/>
              <a:t>Defending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2800" dirty="0" smtClean="0"/>
              <a:t>Dictating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2800" dirty="0" smtClean="0"/>
              <a:t>Attracting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2800" dirty="0" smtClean="0"/>
              <a:t>Obstructing</a:t>
            </a:r>
          </a:p>
          <a:p>
            <a:pPr algn="l">
              <a:tabLst>
                <a:tab pos="5035550" algn="l"/>
              </a:tabLs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dfgj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: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jefj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 M /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fd|f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/ g/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fd|f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] 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90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596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67640"/>
            <a:ext cx="12192000" cy="1021080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s'g} sfd ug]{ ls gug]{ &lt; r"tf}+ltsf] ;fdgf ug]{ ls gug]{ &lt;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021080"/>
            <a:ext cx="12192000" cy="583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200" smtClean="0">
                <a:latin typeface="Preeti" pitchFamily="2" charset="0"/>
              </a:rPr>
              <a:t>dxfg\ bf;{lgs ;'s/ftsf] Ps lzio b'lawfdf k/] . pgsf] b'lawf laafx u/f}+ ls gu/f}+ eGg] lyof] . cGTodf cf6 u/]/ cfk\mgf u'? ;'s/ft ;dIf k'u]/ ;Nnfx dfu]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200" smtClean="0">
                <a:latin typeface="Preeti" pitchFamily="2" charset="0"/>
              </a:rPr>
              <a:t>u'?b]a d b'lawfdf k/], laafx u/f}+ ls gu/f}+ &lt;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200" smtClean="0">
                <a:latin typeface="Preeti" pitchFamily="2" charset="0"/>
              </a:rPr>
              <a:t>;'s/ftn] s'g} lanDa gu/L laafx u/ eg]/ ;'emfa lbP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200" smtClean="0">
                <a:latin typeface="Preeti" pitchFamily="2" charset="0"/>
              </a:rPr>
              <a:t>lzion] cfk\mgf] dgdf /x]sf] b'lawf k|i6 kfb}{ k|Zg u/] . t/, xh'/sf] a}aflxs hLjg t ;kmn ePg, d s;/L 9'Ss eP/ laafx u/f}= &lt;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200" smtClean="0">
                <a:latin typeface="Preeti" pitchFamily="2" charset="0"/>
              </a:rPr>
              <a:t>;'s/ftn] eg] clwsf+z laafx u/]/ ;'vL v';L ePsf 5g\, ltdL klg ;f]xL leq kg]{5f}+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200" smtClean="0">
                <a:latin typeface="Preeti" pitchFamily="2" charset="0"/>
              </a:rPr>
              <a:t>lzion] tTsfn} k|Zg u/], xh'/sf] h:t} a}aflxs hLjg c;kmn eof] eg] lg &lt;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200" smtClean="0">
                <a:latin typeface="Preeti" pitchFamily="2" charset="0"/>
              </a:rPr>
              <a:t>;'s/ftn] klg tTsfn} hjfkm lbP, ;f] ca:yfdf ltdL klg d h:t} bfz{lgs aGg]5f}+ . cyf{t\ laafx u/]/ ;'vL x'gklg ;S5f}+, To:s} sf/0f csf]{ ;kmntf klg xfl;n ug{ ;S5f}+ . r"gf}+ltnfO{ :jLsf/ ug'{ dfga st{Jo xf] .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endParaRPr lang="en-US" sz="3600" smtClean="0">
              <a:latin typeface="Preeti" pitchFamily="2" charset="0"/>
            </a:endParaRP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endParaRPr lang="en-US" sz="3600" dirty="0" smtClean="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91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865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;dfh / a[4f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smtClean="0">
                <a:latin typeface="Preeti" pitchFamily="2" charset="0"/>
              </a:rPr>
              <a:t>Pp6f ufpdf leif0f cfunfuL eof] . 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smtClean="0">
                <a:latin typeface="Preeti" pitchFamily="2" charset="0"/>
              </a:rPr>
              <a:t>dflg;x? cfuf] lgefpg yfn]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smtClean="0">
                <a:latin typeface="Preeti" pitchFamily="2" charset="0"/>
              </a:rPr>
              <a:t>Pshgf a[4f ;lsg;sL afN6Lgsf] ;§f lunf;df kfgL lnP/ cfuf] lgefpb} lyO{g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smtClean="0">
                <a:latin typeface="Preeti" pitchFamily="2" charset="0"/>
              </a:rPr>
              <a:t>Pp6f cN5L / xNsf la/gdL ePsf] o'asn] of] b[io b]v]/ ;f]Wof]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smtClean="0">
                <a:latin typeface="Preeti" pitchFamily="2" charset="0"/>
              </a:rPr>
              <a:t>a[4fn] elgg kl5 o:sf] ;dLIff x'bf o; a[4fn] cfuf] nufPsL xf]O{gg\, cfuf] lgefpg nfluk/]sL lyO{g eGg] ;"rLdf d]/f] gfd kg]{5 .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smtClean="0">
                <a:latin typeface="Preeti" pitchFamily="2" charset="0"/>
              </a:rPr>
              <a:t>s]6f]sf] xf]; v'Nof] / cfuf] lgefpg bf}l8of] . </a:t>
            </a:r>
            <a:endParaRPr lang="en-US" sz="3600" dirty="0" smtClean="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92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442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s6' ;To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2"/>
            <a:ext cx="12192000" cy="5209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4800" dirty="0" smtClean="0">
                <a:latin typeface="Preeti" pitchFamily="2" charset="0"/>
              </a:rPr>
              <a:t>;'s]sf] k/</a:t>
            </a:r>
            <a:r>
              <a:rPr lang="en-US" sz="4800" dirty="0" err="1" smtClean="0">
                <a:latin typeface="Preeti" pitchFamily="2" charset="0"/>
              </a:rPr>
              <a:t>fndf</a:t>
            </a:r>
            <a:r>
              <a:rPr lang="en-US" sz="4800" dirty="0" smtClean="0">
                <a:latin typeface="Preeti" pitchFamily="2" charset="0"/>
              </a:rPr>
              <a:t> </a:t>
            </a:r>
            <a:r>
              <a:rPr lang="en-US" sz="4800" dirty="0" err="1" smtClean="0">
                <a:latin typeface="Preeti" pitchFamily="2" charset="0"/>
              </a:rPr>
              <a:t>wfg</a:t>
            </a:r>
            <a:r>
              <a:rPr lang="en-US" sz="4800" dirty="0" smtClean="0">
                <a:latin typeface="Preeti" pitchFamily="2" charset="0"/>
              </a:rPr>
              <a:t> </a:t>
            </a:r>
            <a:r>
              <a:rPr lang="en-US" sz="4800" dirty="0" err="1" smtClean="0">
                <a:latin typeface="Preeti" pitchFamily="2" charset="0"/>
              </a:rPr>
              <a:t>kmnfpg</a:t>
            </a:r>
            <a:r>
              <a:rPr lang="en-US" sz="4800" dirty="0" smtClean="0">
                <a:latin typeface="Preeti" pitchFamily="2" charset="0"/>
              </a:rPr>
              <a:t> ;</a:t>
            </a:r>
            <a:r>
              <a:rPr lang="en-US" sz="4800" dirty="0" err="1" smtClean="0">
                <a:latin typeface="Preeti" pitchFamily="2" charset="0"/>
              </a:rPr>
              <a:t>lsFb</a:t>
            </a:r>
            <a:r>
              <a:rPr lang="en-US" sz="4800" dirty="0" smtClean="0">
                <a:latin typeface="Preeti" pitchFamily="2" charset="0"/>
              </a:rPr>
              <a:t>}g . 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4800" dirty="0" smtClean="0">
                <a:latin typeface="Preeti" pitchFamily="2" charset="0"/>
              </a:rPr>
              <a:t>;a} </a:t>
            </a:r>
            <a:r>
              <a:rPr lang="en-US" sz="4800" dirty="0" err="1" smtClean="0">
                <a:latin typeface="Preeti" pitchFamily="2" charset="0"/>
              </a:rPr>
              <a:t>km"n</a:t>
            </a:r>
            <a:r>
              <a:rPr lang="en-US" sz="4800" dirty="0" smtClean="0">
                <a:latin typeface="Preeti" pitchFamily="2" charset="0"/>
              </a:rPr>
              <a:t> </a:t>
            </a:r>
            <a:r>
              <a:rPr lang="en-US" sz="4800" dirty="0" err="1" smtClean="0">
                <a:latin typeface="Preeti" pitchFamily="2" charset="0"/>
              </a:rPr>
              <a:t>km"Nb</a:t>
            </a:r>
            <a:r>
              <a:rPr lang="en-US" sz="4800" dirty="0" smtClean="0">
                <a:latin typeface="Preeti" pitchFamily="2" charset="0"/>
              </a:rPr>
              <a:t>}</a:t>
            </a:r>
            <a:r>
              <a:rPr lang="en-US" sz="4800" dirty="0" err="1" smtClean="0">
                <a:latin typeface="Preeti" pitchFamily="2" charset="0"/>
              </a:rPr>
              <a:t>df</a:t>
            </a:r>
            <a:r>
              <a:rPr lang="en-US" sz="4800" dirty="0" smtClean="0">
                <a:latin typeface="Preeti" pitchFamily="2" charset="0"/>
              </a:rPr>
              <a:t> </a:t>
            </a:r>
            <a:r>
              <a:rPr lang="en-US" sz="4800" dirty="0" err="1" smtClean="0">
                <a:latin typeface="Preeti" pitchFamily="2" charset="0"/>
              </a:rPr>
              <a:t>jf:gf</a:t>
            </a:r>
            <a:r>
              <a:rPr lang="en-US" sz="4800" dirty="0" smtClean="0">
                <a:latin typeface="Preeti" pitchFamily="2" charset="0"/>
              </a:rPr>
              <a:t> </a:t>
            </a:r>
            <a:r>
              <a:rPr lang="en-US" sz="4800" err="1" smtClean="0">
                <a:latin typeface="Preeti" pitchFamily="2" charset="0"/>
              </a:rPr>
              <a:t>rNb</a:t>
            </a:r>
            <a:r>
              <a:rPr lang="en-US" sz="4800" smtClean="0">
                <a:latin typeface="Preeti" pitchFamily="2" charset="0"/>
              </a:rPr>
              <a:t>}g </a:t>
            </a:r>
            <a:r>
              <a:rPr lang="en-US" sz="4800">
                <a:latin typeface="Preeti" pitchFamily="2" charset="0"/>
              </a:rPr>
              <a:t>,</a:t>
            </a:r>
            <a:r>
              <a:rPr lang="en-US" sz="4800" smtClean="0">
                <a:latin typeface="Preeti" pitchFamily="2" charset="0"/>
              </a:rPr>
              <a:t> 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4800" smtClean="0">
                <a:latin typeface="Preeti" pitchFamily="2" charset="0"/>
              </a:rPr>
              <a:t>hfO</a:t>
            </a:r>
            <a:r>
              <a:rPr lang="en-US" sz="4800" dirty="0" smtClean="0">
                <a:latin typeface="Preeti" pitchFamily="2" charset="0"/>
              </a:rPr>
              <a:t>{ / </a:t>
            </a:r>
            <a:r>
              <a:rPr lang="en-US" sz="4800" dirty="0" err="1" smtClean="0">
                <a:latin typeface="Preeti" pitchFamily="2" charset="0"/>
              </a:rPr>
              <a:t>rd</a:t>
            </a:r>
            <a:r>
              <a:rPr lang="en-US" sz="4800" dirty="0" smtClean="0">
                <a:latin typeface="Preeti" pitchFamily="2" charset="0"/>
              </a:rPr>
              <a:t>]</a:t>
            </a:r>
            <a:r>
              <a:rPr lang="en-US" sz="4800" dirty="0" err="1" smtClean="0">
                <a:latin typeface="Preeti" pitchFamily="2" charset="0"/>
              </a:rPr>
              <a:t>nL</a:t>
            </a:r>
            <a:r>
              <a:rPr lang="en-US" sz="4800" dirty="0" smtClean="0">
                <a:latin typeface="Preeti" pitchFamily="2" charset="0"/>
              </a:rPr>
              <a:t> </a:t>
            </a:r>
            <a:r>
              <a:rPr lang="en-US" sz="4800" dirty="0" err="1" smtClean="0">
                <a:latin typeface="Preeti" pitchFamily="2" charset="0"/>
              </a:rPr>
              <a:t>km"Nbf</a:t>
            </a:r>
            <a:r>
              <a:rPr lang="en-US" sz="4800" dirty="0" smtClean="0">
                <a:latin typeface="Preeti" pitchFamily="2" charset="0"/>
              </a:rPr>
              <a:t> </a:t>
            </a:r>
            <a:r>
              <a:rPr lang="en-US" sz="4800" dirty="0" err="1" smtClean="0">
                <a:latin typeface="Preeti" pitchFamily="2" charset="0"/>
              </a:rPr>
              <a:t>jf:gf</a:t>
            </a:r>
            <a:r>
              <a:rPr lang="en-US" sz="4800" dirty="0" smtClean="0">
                <a:latin typeface="Preeti" pitchFamily="2" charset="0"/>
              </a:rPr>
              <a:t> rN5</a:t>
            </a:r>
            <a:r>
              <a:rPr lang="en-US" sz="4800" smtClean="0">
                <a:latin typeface="Preeti" pitchFamily="2" charset="0"/>
              </a:rPr>
              <a:t>, 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4800" smtClean="0">
                <a:latin typeface="Preeti" pitchFamily="2" charset="0"/>
              </a:rPr>
              <a:t>t</a:t>
            </a:r>
            <a:r>
              <a:rPr lang="en-US" sz="4800" dirty="0" smtClean="0">
                <a:latin typeface="Preeti" pitchFamily="2" charset="0"/>
              </a:rPr>
              <a:t>/ </a:t>
            </a:r>
            <a:r>
              <a:rPr lang="en-US" sz="4800" dirty="0" err="1" smtClean="0">
                <a:latin typeface="Preeti" pitchFamily="2" charset="0"/>
              </a:rPr>
              <a:t>pGo"F</a:t>
            </a:r>
            <a:r>
              <a:rPr lang="en-US" sz="4800" dirty="0" smtClean="0">
                <a:latin typeface="Preeti" pitchFamily="2" charset="0"/>
              </a:rPr>
              <a:t> / v/ </a:t>
            </a:r>
            <a:r>
              <a:rPr lang="en-US" sz="4800" dirty="0" err="1" smtClean="0">
                <a:latin typeface="Preeti" pitchFamily="2" charset="0"/>
              </a:rPr>
              <a:t>km"Nbf</a:t>
            </a:r>
            <a:r>
              <a:rPr lang="en-US" sz="4800" dirty="0" smtClean="0">
                <a:latin typeface="Preeti" pitchFamily="2" charset="0"/>
              </a:rPr>
              <a:t> </a:t>
            </a:r>
            <a:r>
              <a:rPr lang="en-US" sz="4800" dirty="0" err="1" smtClean="0">
                <a:latin typeface="Preeti" pitchFamily="2" charset="0"/>
              </a:rPr>
              <a:t>jf:gf</a:t>
            </a:r>
            <a:r>
              <a:rPr lang="en-US" sz="4800" dirty="0" smtClean="0">
                <a:latin typeface="Preeti" pitchFamily="2" charset="0"/>
              </a:rPr>
              <a:t> </a:t>
            </a:r>
            <a:r>
              <a:rPr lang="en-US" sz="4800" dirty="0" err="1" smtClean="0">
                <a:latin typeface="Preeti" pitchFamily="2" charset="0"/>
              </a:rPr>
              <a:t>rNb</a:t>
            </a:r>
            <a:r>
              <a:rPr lang="en-US" sz="4800" dirty="0" smtClean="0">
                <a:latin typeface="Preeti" pitchFamily="2" charset="0"/>
              </a:rPr>
              <a:t>}g </a:t>
            </a:r>
            <a:r>
              <a:rPr lang="en-US" sz="4800" smtClean="0">
                <a:latin typeface="Preeti" pitchFamily="2" charset="0"/>
              </a:rPr>
              <a:t>. </a:t>
            </a:r>
            <a:endParaRPr lang="en-US" sz="4800" dirty="0" smtClean="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93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6926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502921"/>
            <a:ext cx="10363200" cy="1036319"/>
          </a:xfrm>
        </p:spPr>
        <p:txBody>
          <a:bodyPr/>
          <a:lstStyle/>
          <a:p>
            <a:r>
              <a:rPr lang="en-US" b="1" dirty="0" smtClean="0">
                <a:latin typeface="Preeti" pitchFamily="2" charset="0"/>
              </a:rPr>
              <a:t>/</a:t>
            </a:r>
            <a:r>
              <a:rPr lang="en-US" b="1" dirty="0" err="1" smtClean="0">
                <a:latin typeface="Preeti" pitchFamily="2" charset="0"/>
              </a:rPr>
              <a:t>fd</a:t>
            </a:r>
            <a:r>
              <a:rPr lang="en-US" b="1" dirty="0" smtClean="0">
                <a:latin typeface="Preeti" pitchFamily="2" charset="0"/>
              </a:rPr>
              <a:t>|/L ;f}</a:t>
            </a:r>
            <a:r>
              <a:rPr lang="en-US" b="1" dirty="0" err="1" smtClean="0">
                <a:latin typeface="Preeti" pitchFamily="2" charset="0"/>
              </a:rPr>
              <a:t>rf</a:t>
            </a:r>
            <a:r>
              <a:rPr lang="en-US" b="1" dirty="0" smtClean="0">
                <a:latin typeface="Preeti" pitchFamily="2" charset="0"/>
              </a:rPr>
              <a:t>}F</a:t>
            </a:r>
            <a:endParaRPr lang="en-US" b="1" dirty="0">
              <a:latin typeface="Preeti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1560" y="1783080"/>
            <a:ext cx="10454640" cy="4312920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la/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fnf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sfnf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xf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];\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jf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;]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tf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xf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];\,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d';f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dfg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'{k5{ . </a:t>
            </a:r>
          </a:p>
          <a:p>
            <a:pPr algn="l">
              <a:buFont typeface="Arial" pitchFamily="34" charset="0"/>
              <a:buChar char="•"/>
            </a:pPr>
            <a:endParaRPr lang="en-US" sz="4000" dirty="0" smtClean="0">
              <a:solidFill>
                <a:schemeClr val="tx1"/>
              </a:solidFill>
              <a:latin typeface="Preeti" pitchFamily="2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v'§f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cg';f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/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h'Qf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agfpg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xf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 .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h'Qf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cg';f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/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v'§f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sf6\g ;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lsGg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.</a:t>
            </a:r>
          </a:p>
          <a:p>
            <a:pPr algn="l"/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</a:p>
          <a:p>
            <a:pPr algn="l"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uNtL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To;}n]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ub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{}g,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h;n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 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slxn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 s]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xL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 u/]</a:t>
            </a:r>
            <a:r>
              <a:rPr lang="en-US" sz="4000" dirty="0" err="1" smtClean="0">
                <a:solidFill>
                  <a:schemeClr val="tx1"/>
                </a:solidFill>
                <a:latin typeface="Preeti" pitchFamily="2" charset="0"/>
              </a:rPr>
              <a:t>sf</a:t>
            </a:r>
            <a:r>
              <a:rPr lang="en-US" sz="4000" dirty="0" smtClean="0">
                <a:solidFill>
                  <a:schemeClr val="tx1"/>
                </a:solidFill>
                <a:latin typeface="Preeti" pitchFamily="2" charset="0"/>
              </a:rPr>
              <a:t>] 5}g . </a:t>
            </a:r>
          </a:p>
        </p:txBody>
      </p:sp>
    </p:spTree>
    <p:extLst>
      <p:ext uri="{BB962C8B-B14F-4D97-AF65-F5344CB8AC3E}">
        <p14:creationId xmlns:p14="http://schemas.microsoft.com/office/powerpoint/2010/main" val="28235497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k|]/0ff </a:t>
            </a:r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JolQmTj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err="1" smtClean="0">
                <a:latin typeface="Preeti" pitchFamily="2" charset="0"/>
              </a:rPr>
              <a:t>ln+sg</a:t>
            </a:r>
            <a:r>
              <a:rPr lang="en-US" sz="3600" dirty="0" smtClean="0">
                <a:latin typeface="Preeti" pitchFamily="2" charset="0"/>
              </a:rPr>
              <a:t> ===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err="1" smtClean="0">
                <a:latin typeface="Preeti" pitchFamily="2" charset="0"/>
              </a:rPr>
              <a:t>uf</a:t>
            </a:r>
            <a:r>
              <a:rPr lang="en-US" sz="3600" dirty="0" smtClean="0">
                <a:latin typeface="Preeti" pitchFamily="2" charset="0"/>
              </a:rPr>
              <a:t>]</a:t>
            </a:r>
            <a:r>
              <a:rPr lang="en-US" sz="3600" dirty="0" err="1" smtClean="0">
                <a:latin typeface="Preeti" pitchFamily="2" charset="0"/>
              </a:rPr>
              <a:t>sL</a:t>
            </a:r>
            <a:r>
              <a:rPr lang="en-US" sz="3600" dirty="0" smtClean="0">
                <a:latin typeface="Preeti" pitchFamily="2" charset="0"/>
              </a:rPr>
              <a:t>{ ===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err="1" smtClean="0">
                <a:latin typeface="Preeti" pitchFamily="2" charset="0"/>
              </a:rPr>
              <a:t>sflnbf</a:t>
            </a:r>
            <a:r>
              <a:rPr lang="en-US" sz="3600" dirty="0" smtClean="0">
                <a:latin typeface="Preeti" pitchFamily="2" charset="0"/>
              </a:rPr>
              <a:t>; ===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smtClean="0">
                <a:latin typeface="Preeti" pitchFamily="2" charset="0"/>
              </a:rPr>
              <a:t>xjf6{ </a:t>
            </a:r>
            <a:r>
              <a:rPr lang="en-US" sz="3600" dirty="0" err="1" smtClean="0">
                <a:latin typeface="Preeti" pitchFamily="2" charset="0"/>
              </a:rPr>
              <a:t>Snfs</a:t>
            </a:r>
            <a:endParaRPr lang="en-US" sz="3600" dirty="0" smtClean="0">
              <a:latin typeface="Preeti" pitchFamily="2" charset="0"/>
            </a:endParaRP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5035550" algn="l"/>
              </a:tabLst>
            </a:pPr>
            <a:r>
              <a:rPr lang="en-US" sz="3600" dirty="0" err="1" smtClean="0">
                <a:latin typeface="Preeti" pitchFamily="2" charset="0"/>
              </a:rPr>
              <a:t>yf</a:t>
            </a:r>
            <a:r>
              <a:rPr lang="en-US" sz="3600" dirty="0" smtClean="0">
                <a:latin typeface="Preeti" pitchFamily="2" charset="0"/>
              </a:rPr>
              <a:t>]d; </a:t>
            </a:r>
            <a:r>
              <a:rPr lang="en-US" sz="3600" dirty="0" err="1" smtClean="0">
                <a:latin typeface="Preeti" pitchFamily="2" charset="0"/>
              </a:rPr>
              <a:t>PNjf</a:t>
            </a:r>
            <a:r>
              <a:rPr lang="en-US" sz="3600" dirty="0" smtClean="0">
                <a:latin typeface="Preeti" pitchFamily="2" charset="0"/>
              </a:rPr>
              <a:t> Pl8zg</a:t>
            </a:r>
          </a:p>
          <a:p>
            <a:pPr marL="457200" indent="-457200" algn="l">
              <a:tabLst>
                <a:tab pos="5035550" algn="l"/>
              </a:tabLst>
            </a:pPr>
            <a:r>
              <a:rPr lang="en-US" sz="3600" b="1" u="sng" dirty="0" err="1" smtClean="0">
                <a:latin typeface="Preeti" pitchFamily="2" charset="0"/>
              </a:rPr>
              <a:t>efq</a:t>
            </a:r>
            <a:r>
              <a:rPr lang="en-US" sz="3600" b="1" u="sng" dirty="0" smtClean="0">
                <a:latin typeface="Preeti" pitchFamily="2" charset="0"/>
              </a:rPr>
              <a:t>[xl/ M</a:t>
            </a:r>
          </a:p>
          <a:p>
            <a:pPr marL="457200" indent="-457200" algn="l">
              <a:buFont typeface="Arial" pitchFamily="34" charset="0"/>
              <a:buChar char="•"/>
              <a:tabLst>
                <a:tab pos="5035550" algn="l"/>
              </a:tabLst>
            </a:pPr>
            <a:r>
              <a:rPr lang="en-US" sz="3600" u="sng" dirty="0" err="1" smtClean="0">
                <a:latin typeface="Preeti" pitchFamily="2" charset="0"/>
              </a:rPr>
              <a:t>rf</a:t>
            </a:r>
            <a:r>
              <a:rPr lang="en-US" sz="3600" u="sng" dirty="0" smtClean="0">
                <a:latin typeface="Preeti" pitchFamily="2" charset="0"/>
              </a:rPr>
              <a:t>/ </a:t>
            </a:r>
            <a:r>
              <a:rPr lang="en-US" sz="3600" u="sng" dirty="0" err="1" smtClean="0">
                <a:latin typeface="Preeti" pitchFamily="2" charset="0"/>
              </a:rPr>
              <a:t>k|sf</a:t>
            </a:r>
            <a:r>
              <a:rPr lang="en-US" sz="3600" u="sng" dirty="0" smtClean="0">
                <a:latin typeface="Preeti" pitchFamily="2" charset="0"/>
              </a:rPr>
              <a:t>/</a:t>
            </a:r>
            <a:r>
              <a:rPr lang="en-US" sz="3600" u="sng" dirty="0" err="1" smtClean="0">
                <a:latin typeface="Preeti" pitchFamily="2" charset="0"/>
              </a:rPr>
              <a:t>sf</a:t>
            </a:r>
            <a:r>
              <a:rPr lang="en-US" sz="3600" u="sng" dirty="0" smtClean="0">
                <a:latin typeface="Preeti" pitchFamily="2" charset="0"/>
              </a:rPr>
              <a:t> </a:t>
            </a:r>
            <a:r>
              <a:rPr lang="en-US" sz="3600" u="sng" dirty="0" err="1" smtClean="0">
                <a:latin typeface="Preeti" pitchFamily="2" charset="0"/>
              </a:rPr>
              <a:t>dflg</a:t>
            </a:r>
            <a:r>
              <a:rPr lang="en-US" sz="3600" u="sng" dirty="0" smtClean="0">
                <a:latin typeface="Preeti" pitchFamily="2" charset="0"/>
              </a:rPr>
              <a:t>; 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95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888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cfljisf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/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smtClean="0">
                <a:latin typeface="Preeti" pitchFamily="2" charset="0"/>
              </a:rPr>
              <a:t>sDKo"6/	– 6'l/Ë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smtClean="0">
                <a:latin typeface="Preeti" pitchFamily="2" charset="0"/>
              </a:rPr>
              <a:t>6]</a:t>
            </a:r>
            <a:r>
              <a:rPr lang="en-US" sz="3600" dirty="0" err="1" smtClean="0">
                <a:latin typeface="Preeti" pitchFamily="2" charset="0"/>
              </a:rPr>
              <a:t>lnkmf</a:t>
            </a:r>
            <a:r>
              <a:rPr lang="en-US" sz="3600" dirty="0" smtClean="0">
                <a:latin typeface="Preeti" pitchFamily="2" charset="0"/>
              </a:rPr>
              <a:t>]g	</a:t>
            </a:r>
            <a:r>
              <a:rPr lang="en-US" sz="3600" smtClean="0">
                <a:latin typeface="Preeti" pitchFamily="2" charset="0"/>
              </a:rPr>
              <a:t>– u|fXda]n</a:t>
            </a:r>
            <a:endParaRPr lang="en-US" sz="3600" dirty="0" smtClean="0">
              <a:latin typeface="Preeti" pitchFamily="2" charset="0"/>
            </a:endParaRP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err="1" smtClean="0">
                <a:latin typeface="Preeti" pitchFamily="2" charset="0"/>
              </a:rPr>
              <a:t>xjfO</a:t>
            </a:r>
            <a:r>
              <a:rPr lang="en-US" sz="3600" dirty="0" smtClean="0">
                <a:latin typeface="Preeti" pitchFamily="2" charset="0"/>
              </a:rPr>
              <a:t>{ </a:t>
            </a:r>
            <a:r>
              <a:rPr lang="en-US" sz="3600" dirty="0" err="1" smtClean="0">
                <a:latin typeface="Preeti" pitchFamily="2" charset="0"/>
              </a:rPr>
              <a:t>hxfh</a:t>
            </a:r>
            <a:r>
              <a:rPr lang="en-US" sz="3600" dirty="0" smtClean="0">
                <a:latin typeface="Preeti" pitchFamily="2" charset="0"/>
              </a:rPr>
              <a:t> 	– /</a:t>
            </a:r>
            <a:r>
              <a:rPr lang="en-US" sz="3600" dirty="0" err="1" smtClean="0">
                <a:latin typeface="Preeti" pitchFamily="2" charset="0"/>
              </a:rPr>
              <a:t>fO</a:t>
            </a:r>
            <a:r>
              <a:rPr lang="en-US" sz="3600" dirty="0" smtClean="0">
                <a:latin typeface="Preeti" pitchFamily="2" charset="0"/>
              </a:rPr>
              <a:t>{6 </a:t>
            </a:r>
            <a:r>
              <a:rPr lang="en-US" sz="3600" dirty="0" err="1" smtClean="0">
                <a:latin typeface="Preeti" pitchFamily="2" charset="0"/>
              </a:rPr>
              <a:t>a|b</a:t>
            </a:r>
            <a:r>
              <a:rPr lang="en-US" sz="3600" dirty="0" smtClean="0">
                <a:latin typeface="Preeti" pitchFamily="2" charset="0"/>
              </a:rPr>
              <a:t>;{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smtClean="0">
                <a:latin typeface="Preeti" pitchFamily="2" charset="0"/>
              </a:rPr>
              <a:t>l8lh6n </a:t>
            </a:r>
            <a:r>
              <a:rPr lang="en-US" sz="3600" dirty="0" err="1" smtClean="0">
                <a:latin typeface="Preeti" pitchFamily="2" charset="0"/>
              </a:rPr>
              <a:t>Sofd</a:t>
            </a:r>
            <a:r>
              <a:rPr lang="en-US" sz="3600" dirty="0" smtClean="0">
                <a:latin typeface="Preeti" pitchFamily="2" charset="0"/>
              </a:rPr>
              <a:t>]/f	– :6]e]g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smtClean="0">
                <a:latin typeface="Preeti" pitchFamily="2" charset="0"/>
              </a:rPr>
              <a:t>Pl6Pd	– </a:t>
            </a:r>
            <a:r>
              <a:rPr lang="en-US" sz="3600" dirty="0" err="1" smtClean="0">
                <a:latin typeface="Preeti" pitchFamily="2" charset="0"/>
              </a:rPr>
              <a:t>jf</a:t>
            </a:r>
            <a:r>
              <a:rPr lang="en-US" sz="3600" dirty="0" smtClean="0">
                <a:latin typeface="Preeti" pitchFamily="2" charset="0"/>
              </a:rPr>
              <a:t>/f]g</a:t>
            </a:r>
          </a:p>
          <a:p>
            <a:pPr marL="457200" indent="-457200" algn="l">
              <a:buFont typeface="Courier New" panose="02070309020205020404" pitchFamily="49" charset="0"/>
              <a:buChar char="o"/>
              <a:tabLst>
                <a:tab pos="2797175" algn="l"/>
              </a:tabLst>
            </a:pPr>
            <a:r>
              <a:rPr lang="en-US" sz="3600" dirty="0" smtClean="0">
                <a:latin typeface="Preeti" pitchFamily="2" charset="0"/>
              </a:rPr>
              <a:t>/]l8of]	– </a:t>
            </a:r>
            <a:r>
              <a:rPr lang="en-US" sz="3600" dirty="0" err="1" smtClean="0">
                <a:latin typeface="Preeti" pitchFamily="2" charset="0"/>
              </a:rPr>
              <a:t>dfsf</a:t>
            </a:r>
            <a:r>
              <a:rPr lang="en-US" sz="3600" dirty="0" smtClean="0">
                <a:latin typeface="Preeti" pitchFamily="2" charset="0"/>
              </a:rPr>
              <a:t>]{</a:t>
            </a:r>
            <a:r>
              <a:rPr lang="en-US" sz="3600" dirty="0" err="1" smtClean="0">
                <a:latin typeface="Preeti" pitchFamily="2" charset="0"/>
              </a:rPr>
              <a:t>gL</a:t>
            </a:r>
            <a:endParaRPr lang="en-US" sz="3600" dirty="0" smtClean="0">
              <a:latin typeface="Preeti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pPr/>
              <a:t>96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804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6411"/>
          </a:xfrm>
        </p:spPr>
        <p:txBody>
          <a:bodyPr/>
          <a:lstStyle/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oL ;To–tYo s'/f x'g\ .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412"/>
            <a:ext cx="12192000" cy="5209938"/>
          </a:xfrm>
        </p:spPr>
        <p:txBody>
          <a:bodyPr>
            <a:normAutofit/>
          </a:bodyPr>
          <a:lstStyle/>
          <a:p>
            <a:pPr marL="463550" indent="-463550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4800" smtClean="0">
                <a:latin typeface="Preeti" pitchFamily="2" charset="0"/>
              </a:rPr>
              <a:t>lxdfnaf6 z'? ePsf] vf]nf af6f] g;f]wL lx8\bf klg ;d'Gb|df k'U5 . </a:t>
            </a:r>
          </a:p>
          <a:p>
            <a:pPr marL="463550" indent="-463550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4800" smtClean="0">
                <a:latin typeface="Preeti" pitchFamily="2" charset="0"/>
              </a:rPr>
              <a:t>kf]v/Ldf xfd kmfNg] ;a} dflg; db}{gg\, kf}8g ghfGg] dfq} d[To"sf] d'vdf k'U5g\ . </a:t>
            </a:r>
          </a:p>
          <a:p>
            <a:pPr marL="463550" indent="-463550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4800" smtClean="0">
                <a:latin typeface="Preeti" pitchFamily="2" charset="0"/>
              </a:rPr>
              <a:t>?vn] h;/L aif]{gL kft km]5{, ;f]xL l/tn] xfdLn] cfkm"nfO{ ;dofg's'n abNg' k5{ . </a:t>
            </a:r>
          </a:p>
          <a:p>
            <a:pPr marL="463550" indent="-463550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4800" smtClean="0">
                <a:latin typeface="Preeti" pitchFamily="2" charset="0"/>
              </a:rPr>
              <a:t>vf6af6 v;'nf ls eGg] 8/ 5 eg] e'O{df ;'Tg' a]; x'G5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DEB0-BB42-4748-8AB2-614A3B2B0789}" type="slidenum">
              <a:rPr lang="en-US" sz="1400" smtClean="0">
                <a:latin typeface="HIMALAYA TT FONT" panose="040B0500000000000000" pitchFamily="82" charset="0"/>
              </a:rPr>
              <a:t>97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469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6411"/>
          </a:xfrm>
        </p:spPr>
        <p:txBody>
          <a:bodyPr/>
          <a:lstStyle/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oL ;To–tYo s'/f x'g\ . 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412"/>
            <a:ext cx="12192000" cy="5209938"/>
          </a:xfrm>
        </p:spPr>
        <p:txBody>
          <a:bodyPr>
            <a:normAutofit/>
          </a:bodyPr>
          <a:lstStyle/>
          <a:p>
            <a:pPr marL="463550" indent="-463550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4800" smtClean="0">
                <a:latin typeface="Preeti" pitchFamily="2" charset="0"/>
              </a:rPr>
              <a:t>c;kmntfsf] dgg\ ug]{x? g} ;kmntfsf xsbf/ x'G5g\ . </a:t>
            </a:r>
          </a:p>
          <a:p>
            <a:pPr marL="463550" indent="-463550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4800" smtClean="0">
                <a:latin typeface="Preeti" pitchFamily="2" charset="0"/>
              </a:rPr>
              <a:t>dflg; k};f geP/ ul/a x'g] xf]O{g, cfkm\gf] ;DkQLsf] pkof]u ug{ ghfg]/ ul/a x'G5 . </a:t>
            </a:r>
          </a:p>
          <a:p>
            <a:pPr marL="463550" indent="-463550">
              <a:buFont typeface="Courier New" panose="02070309020205020404" pitchFamily="49" charset="0"/>
              <a:buChar char="o"/>
              <a:tabLst>
                <a:tab pos="463550" algn="l"/>
              </a:tabLst>
            </a:pPr>
            <a:r>
              <a:rPr lang="en-US" sz="4800" smtClean="0">
                <a:latin typeface="Preeti" pitchFamily="2" charset="0"/>
              </a:rPr>
              <a:t>;'v vf]Hg' kb}{g, b'Mvsf] ;b'kof]u u/] x'G5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DEB0-BB42-4748-8AB2-614A3B2B0789}" type="slidenum">
              <a:rPr lang="en-US" sz="1400" smtClean="0">
                <a:latin typeface="HIMALAYA TT FONT" panose="040B0500000000000000" pitchFamily="82" charset="0"/>
              </a:rPr>
              <a:t>98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0592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6412"/>
          </a:xfrm>
        </p:spPr>
        <p:txBody>
          <a:bodyPr>
            <a:noAutofit/>
          </a:bodyPr>
          <a:lstStyle/>
          <a:p>
            <a:r>
              <a:rPr lang="en-US" sz="4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eti" pitchFamily="2" charset="0"/>
              </a:rPr>
              <a:t>JolQmTj ljsf; M ;kmntfsf] ;"q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eti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146413"/>
            <a:ext cx="12192000" cy="4885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4400" smtClean="0">
                <a:latin typeface="Preeti" pitchFamily="2" charset="0"/>
              </a:rPr>
              <a:t>af3sf nflu lzsf/ emlD6g ;Sg' ;kmntf xf] eg] l;sf/sf nflu af3sf] emD6fO{af6 aRg' xf] . 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4400" smtClean="0">
                <a:latin typeface="Preeti" pitchFamily="2" charset="0"/>
              </a:rPr>
              <a:t>kl/&gt;d gu/L kmnsf] cfzf ug'{ eg]sf] kmnsf] a[If?kL d'v afo/ a:g' ;/x xf] . 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4400" smtClean="0">
                <a:latin typeface="Preeti" pitchFamily="2" charset="0"/>
              </a:rPr>
              <a:t>cfkm"n] rfx]sf] kmn vfg, kmn l6Kg' k5{, emfg'{k5{, em6f/f] xfGg' k5{ . ?v r9\g' k5{ 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2E64-3154-4CCB-B470-5E8976A3F1D2}" type="slidenum">
              <a:rPr lang="en-US" sz="1800" smtClean="0">
                <a:latin typeface="HIMALAYA TT FONT" panose="040B0500000000000000" pitchFamily="82" charset="0"/>
              </a:rPr>
              <a:t>99</a:t>
            </a:fld>
            <a:endParaRPr lang="en-US">
              <a:latin typeface="HIMALAYA TT FON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59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4692442</TotalTime>
  <Words>6701</Words>
  <Application>Microsoft Office PowerPoint</Application>
  <PresentationFormat>Widescreen</PresentationFormat>
  <Paragraphs>827</Paragraphs>
  <Slides>144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56" baseType="lpstr">
      <vt:lpstr>AgniParikchha</vt:lpstr>
      <vt:lpstr>Himalaya</vt:lpstr>
      <vt:lpstr>HIMALAYA TT FONT</vt:lpstr>
      <vt:lpstr>Kalimati</vt:lpstr>
      <vt:lpstr>Mangal</vt:lpstr>
      <vt:lpstr>Arial</vt:lpstr>
      <vt:lpstr>Calibri</vt:lpstr>
      <vt:lpstr>Calibri Light</vt:lpstr>
      <vt:lpstr>Courier New</vt:lpstr>
      <vt:lpstr>Preeti</vt:lpstr>
      <vt:lpstr>Times New Roman</vt:lpstr>
      <vt:lpstr>Office Theme</vt:lpstr>
      <vt:lpstr> dsjfgk\'/ lhNnfsf k|d'v lhNnf clwsf/L /  sfof{no k|d'vx? nufotsf] Ifdtf clea[l4 sfo{s|d  ;"rgfsf] xs -v'Nnf ;/sf/ ;fem]bf/L / v'Nnf ;/sf/L tYofs ;lxt_ / ;sf/fTds ;f]r -Basic Knowledge on Right to Information (Open Government Partnership and Open Government Data) and Positive Thinking)  ;"rgfsf] xs / ;sf/fTds ;f]r </vt:lpstr>
      <vt:lpstr>PowerPoint Presentation</vt:lpstr>
      <vt:lpstr>;"rgfsf] clwsf/ eg]sf] ;fa{hlgs lgsfosf ultlalwnfO{ gful/sn] DoflUgkmfO{g Unf;n] x]g]{ lalw xf] . </vt:lpstr>
      <vt:lpstr>PowerPoint Presentation</vt:lpstr>
      <vt:lpstr>  Nff]stGq</vt:lpstr>
      <vt:lpstr>;"rgfsf] sfg"gn] gful/snfO{ wfd kfgL af6 hf]ufp5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d':sfg ;lxtsf] ;'zf;gMtLg dlxg] :jtM k|sfzg</vt:lpstr>
      <vt:lpstr>PowerPoint Presentation</vt:lpstr>
      <vt:lpstr>;"rgf clwsf/L lelhjn x'g' k5{ .</vt:lpstr>
      <vt:lpstr>PowerPoint Presentation</vt:lpstr>
      <vt:lpstr>;"rgf glbg]nfO{ cfof]un] ;"rgf lbg' eGg] cfb]z u5{ .</vt:lpstr>
      <vt:lpstr>cfof]usf] cfb]z kfngdf c6]/L ug]{nfO{ cfof]un] b08 u5{ . </vt:lpstr>
      <vt:lpstr>PowerPoint Presentation</vt:lpstr>
      <vt:lpstr>;"rgfsf] sfg"gdf ckjfbsf] l;4fGt 5 .</vt:lpstr>
      <vt:lpstr>PowerPoint Presentation</vt:lpstr>
      <vt:lpstr>gful/s;+u lagozLntfk"a{s k|:t't x'g'k5{ .</vt:lpstr>
      <vt:lpstr>PowerPoint Presentation</vt:lpstr>
      <vt:lpstr>hgtfn] ;"rgfsf] xs dfkm{t ;'zf;gsf] cg'e"lt u5{g\ .</vt:lpstr>
      <vt:lpstr>;"rgf df+ustf{n] x]bf{ x]b}{ ;"rgf kfpg' cfbz{ ca:yf xf] . </vt:lpstr>
      <vt:lpstr>;"rgfsf] k|afxaf6 hgtfsf] hohosf/ kfO{G5 .</vt:lpstr>
      <vt:lpstr>;"rgfsf] xs?kL hn l;+rgn] la?jf ;lk{G5 .</vt:lpstr>
      <vt:lpstr>;"rgf gful/ssf] clwsf/ M ;'zf;g / ljsf;sf] cfwf/</vt:lpstr>
      <vt:lpstr>af:tljs ;"rgf lbg ws dfGg' kb}{g .</vt:lpstr>
      <vt:lpstr>;"rgfsf] xs eg]sf] ;fj{hlgs sfo{sf] va/bf/L xf] .</vt:lpstr>
      <vt:lpstr>;"rgf Joal:yt x'g} k5{ .</vt:lpstr>
      <vt:lpstr>;"rgf b'?:t eP lbg ;lsG5 . </vt:lpstr>
      <vt:lpstr>cg]s ;"rgf M cg]s gful/snfO{ lbg' k5{ .</vt:lpstr>
      <vt:lpstr>;fa{hlgs rf;f]sf] ;"rgf  / ca;/ ;DaGwL ;"rgf gful/sn] rf+v dfg]/ cWoog u5{g . </vt:lpstr>
      <vt:lpstr>;"rgfsf] xs ljs[ltsf lj?4sf] cleofg xf] .</vt:lpstr>
      <vt:lpstr>nf]stGq?kL df]6/ ;"rgfsf] xs?kL O{Gwgaf6 rN5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OD sf] cf/De</vt:lpstr>
      <vt:lpstr>v'Nnf 8f6fsf] nfeM 8]gdfs{, g]b/Nof08 / cd]l/sfsf] pbfx/0f</vt:lpstr>
      <vt:lpstr>v'Nnf 8f6fsf] ;/sf/L lgsfodf nfe</vt:lpstr>
      <vt:lpstr>v'Nnf 8f6fsf] :jf:Yo If]qdf nfe</vt:lpstr>
      <vt:lpstr>g]kfndf OD sf] k|of]usf] pbfx/0f</vt:lpstr>
      <vt:lpstr>g]kfndf OD sf] k|of]usf] pbfx/0f</vt:lpstr>
      <vt:lpstr>g]kfndf OD sf] k|of]usf] pbfx/0f</vt:lpstr>
      <vt:lpstr>g]kfndf OD sf] k|of]usf] pbfx/0f</vt:lpstr>
      <vt:lpstr>g]kfndf OD sf] k|of]usf] pbfx/0f</vt:lpstr>
      <vt:lpstr>g]kfndf OD sf] k|of]usf] pbfx/0f</vt:lpstr>
      <vt:lpstr>g]kfndf OD sf] k|of]usf] pbfx/0f</vt:lpstr>
      <vt:lpstr>g]kfndf OD sf] k|of]usf] pbfx/0f</vt:lpstr>
      <vt:lpstr>g]kfndf OD sf] k|of]usf] pbfx/0f</vt:lpstr>
      <vt:lpstr>     cfTd ljsf; / ;sf/fTds ;f]rsf ;"qx?     </vt:lpstr>
      <vt:lpstr>PowerPoint Presentation</vt:lpstr>
      <vt:lpstr>l;Sg] / l;sfpg] tl/sf</vt:lpstr>
      <vt:lpstr>PowerPoint Presentation</vt:lpstr>
      <vt:lpstr>l;Sg] / l;sfpg] If]qx¿</vt:lpstr>
      <vt:lpstr>PowerPoint Presentation</vt:lpstr>
      <vt:lpstr>s;/L l;Sg] &lt;</vt:lpstr>
      <vt:lpstr>PowerPoint Presentation</vt:lpstr>
      <vt:lpstr>PowerPoint Presentation</vt:lpstr>
      <vt:lpstr>PowerPoint Presentation</vt:lpstr>
      <vt:lpstr>@= km/s9+usf] l;sfO{</vt:lpstr>
      <vt:lpstr>1. The middle button on a jacket should always be closed. The upper one depends on your mood. The lower one should never be closed.</vt:lpstr>
      <vt:lpstr>2. When you are wearing a shirt or a blouse, you can unbutton no more than 2 buttons.</vt:lpstr>
      <vt:lpstr>3. Wear earrings that match your bracelet and a necklace that goes well with your ring. 3 or 4 things in one look is too much.</vt:lpstr>
      <vt:lpstr>4. The tip of your tie should reach your waist and cross it just a little.</vt:lpstr>
      <vt:lpstr>5. Opt for either a miniskirt or cleavage. Both at once look too vulgar.</vt:lpstr>
      <vt:lpstr>6. If you are wearing a shirt without a jacket, you don’t need a tie.</vt:lpstr>
      <vt:lpstr>7. Your office shirt cleavage should not be deeper than 4″ from your collarbone.</vt:lpstr>
      <vt:lpstr>8.  If you tucked in your shirt, you should wear a belt.</vt:lpstr>
      <vt:lpstr>9.  Your naked skin should not be seen between your cardigan and your jeans. Wear a top if necessary.</vt:lpstr>
      <vt:lpstr>10. Your belt should be the same color as your shoes.</vt:lpstr>
      <vt:lpstr>11. All visible tags on clothes should be cut off.</vt:lpstr>
      <vt:lpstr>12. Don’t wear too many prints. You can wear 2 different prints of the same color or 2 coordinating prints of different sizes.</vt:lpstr>
      <vt:lpstr>13. Your socks should be long enough that your naked legs aren’t seen when you are sitting.</vt:lpstr>
      <vt:lpstr>14. An office blouse without sleeves should cover your shoulders. “Spaghetti” straps are not okay in formal situations.</vt:lpstr>
      <vt:lpstr>#= :jpTk|]/0ffsf l;4fGtx?  </vt:lpstr>
      <vt:lpstr>JolQmTjsf] z'?jft</vt:lpstr>
      <vt:lpstr>P2]Zo s] lng' p8L 5'g' rGb| Ps . </vt:lpstr>
      <vt:lpstr>;+ut / ;f]rsf] kmn</vt:lpstr>
      <vt:lpstr>dfgj :jefj M /fd|f] / g/fd|f] </vt:lpstr>
      <vt:lpstr>s'g} sfd ug]{ ls gug]{ &lt; r"tf}+ltsf] ;fdgf ug]{ ls gug]{ &lt;</vt:lpstr>
      <vt:lpstr>;dfh / a[4f</vt:lpstr>
      <vt:lpstr>s6' ;To</vt:lpstr>
      <vt:lpstr>/fd|/L ;f}rf}F</vt:lpstr>
      <vt:lpstr>k|]/0ff JolQmTj</vt:lpstr>
      <vt:lpstr>cfljisf/</vt:lpstr>
      <vt:lpstr>oL ;To–tYo s'/f x'g\ .</vt:lpstr>
      <vt:lpstr>oL ;To–tYo s'/f x'g\ . </vt:lpstr>
      <vt:lpstr>JolQmTj ljsf; M ;kmntfsf] ;"q</vt:lpstr>
      <vt:lpstr>$= hLjgdf hfGg} kg]{s'/fx?  </vt:lpstr>
      <vt:lpstr>;'Tg] lgod</vt:lpstr>
      <vt:lpstr>;'Tg] lgod</vt:lpstr>
      <vt:lpstr>;'Tg] lgod</vt:lpstr>
      <vt:lpstr>;'Tg] lgod</vt:lpstr>
      <vt:lpstr>;'Tg] lgod</vt:lpstr>
      <vt:lpstr>%= zq'tf / ldqtf</vt:lpstr>
      <vt:lpstr>oL ;To–tYo s'/f x'g\ .</vt:lpstr>
      <vt:lpstr>hLjgsf] ;Gb]z </vt:lpstr>
      <vt:lpstr>PowerPoint Presentation</vt:lpstr>
      <vt:lpstr>s[kof, sd af]Ng] sL &lt; </vt:lpstr>
      <vt:lpstr>:jy{ g/fvf}+ . </vt:lpstr>
      <vt:lpstr>PowerPoint Presentation</vt:lpstr>
      <vt:lpstr>bft / lha|f]sf] s'/f .</vt:lpstr>
      <vt:lpstr>PowerPoint Presentation</vt:lpstr>
      <vt:lpstr>b'vsf] d'xfg M efn] le8Gt .</vt:lpstr>
      <vt:lpstr>s|f]wnfO{ xfF;]/ lhTg]</vt:lpstr>
      <vt:lpstr>;To tYo</vt:lpstr>
      <vt:lpstr>zq'tf xf]O{g ldqtf a9fpg] ;"q </vt:lpstr>
      <vt:lpstr>^= kl/jt{gsf lgodx?</vt:lpstr>
      <vt:lpstr>kl/at{g s] xf] / s:n] u5{</vt:lpstr>
      <vt:lpstr>hLjg / g]t[Tj</vt:lpstr>
      <vt:lpstr>;sf/fTds ;f]rn] dfG5]sf sdhf]/L ;lRrG5 .</vt:lpstr>
      <vt:lpstr> dflg;sf] cfbz{  </vt:lpstr>
      <vt:lpstr>sfFrf] df6f]af6 h] agfof] ToxL aG5 .</vt:lpstr>
      <vt:lpstr>cfn', c08f / skmLsf] u]8f</vt:lpstr>
      <vt:lpstr>vf]O{ kl/jt{g ePsf] &lt; vf]O{ l;s]sf] &lt;</vt:lpstr>
      <vt:lpstr>vf]O{ kl/jt{g ePsf] &lt; vf]O{ l;s]sf] &lt;</vt:lpstr>
      <vt:lpstr>dfG5]sf] klxrfg</vt:lpstr>
      <vt:lpstr>3tkbf]{</vt:lpstr>
      <vt:lpstr>&amp;= gd|tf / ;fbuLkgf</vt:lpstr>
      <vt:lpstr>PowerPoint Presentation</vt:lpstr>
      <vt:lpstr> kmnn] el/Psf] xfuf]+ ge'ms]sf] sxf+ 5 / &lt;</vt:lpstr>
      <vt:lpstr>;fdfGo dflg; c;fdfGo JolQmTj</vt:lpstr>
      <vt:lpstr>;fdfGo dflg; c;fdfGo JolQmTj</vt:lpstr>
      <vt:lpstr>cAb'n snfdsf] ;fbuLkgf</vt:lpstr>
      <vt:lpstr>Go"gtd Vofn u/f}+ .</vt:lpstr>
      <vt:lpstr>;sf/fTds ;f]r s] xf] &lt;</vt:lpstr>
      <vt:lpstr>csf{sf] dg lhTg] ;"q</vt:lpstr>
      <vt:lpstr>dfG5]sf ;Rrf s'/f .</vt:lpstr>
      <vt:lpstr>slt nf]enfUbf] / v';Lsf] xf;f] . hLjgdf o:t} xf;f] leq\ofcf}+ .</vt:lpstr>
      <vt:lpstr> dflg;sf] d"n ;q'</vt:lpstr>
      <vt:lpstr>b'vsf] ;|f]t / o;af6 aflxl/g] h'lQm tyf ;kmn hLjg</vt:lpstr>
      <vt:lpstr>b'vsf] ;|f]t / o;af6 aflxl/g] h'lQm tyf ;kmn hLjg</vt:lpstr>
      <vt:lpstr>km]/L e]6f}+nf , afO{ , gd:sf/ .  s[i0fxl/ af:sf]6f, (*$!#%)@*),khbaskota1@gmail.com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</dc:creator>
  <cp:lastModifiedBy>Krishna Hari Baskota</cp:lastModifiedBy>
  <cp:revision>456</cp:revision>
  <cp:lastPrinted>2018-04-15T07:26:30Z</cp:lastPrinted>
  <dcterms:created xsi:type="dcterms:W3CDTF">2017-03-22T07:41:42Z</dcterms:created>
  <dcterms:modified xsi:type="dcterms:W3CDTF">2021-02-16T12:17:22Z</dcterms:modified>
</cp:coreProperties>
</file>